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19"/>
  </p:notesMasterIdLst>
  <p:sldIdLst>
    <p:sldId id="259" r:id="rId5"/>
    <p:sldId id="260" r:id="rId6"/>
    <p:sldId id="261" r:id="rId7"/>
    <p:sldId id="275" r:id="rId8"/>
    <p:sldId id="277" r:id="rId9"/>
    <p:sldId id="278" r:id="rId10"/>
    <p:sldId id="262" r:id="rId11"/>
    <p:sldId id="276" r:id="rId12"/>
    <p:sldId id="280" r:id="rId13"/>
    <p:sldId id="281" r:id="rId14"/>
    <p:sldId id="282" r:id="rId15"/>
    <p:sldId id="283" r:id="rId16"/>
    <p:sldId id="284" r:id="rId17"/>
    <p:sldId id="279" r:id="rId18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84889-41CE-AC4B-921A-CBB8412B943E}" v="185" dt="2022-07-14T03:11:59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50" autoAdjust="0"/>
    <p:restoredTop sz="95884"/>
  </p:normalViewPr>
  <p:slideViewPr>
    <p:cSldViewPr snapToGrid="0" snapToObjects="1">
      <p:cViewPr varScale="1">
        <p:scale>
          <a:sx n="115" d="100"/>
          <a:sy n="115" d="100"/>
        </p:scale>
        <p:origin x="8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ER Elizabeth [Rossmoyne Senior High School]" userId="45570fc7-c0a4-4b7f-b0e7-682d9932c05c" providerId="ADAL" clId="{5E984889-41CE-AC4B-921A-CBB8412B943E}"/>
    <pc:docChg chg="undo custSel addSld delSld modSld">
      <pc:chgData name="RAYNER Elizabeth [Rossmoyne Senior High School]" userId="45570fc7-c0a4-4b7f-b0e7-682d9932c05c" providerId="ADAL" clId="{5E984889-41CE-AC4B-921A-CBB8412B943E}" dt="2022-07-14T03:12:14.628" v="1626" actId="14100"/>
      <pc:docMkLst>
        <pc:docMk/>
      </pc:docMkLst>
      <pc:sldChg chg="addSp modSp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24269278" sldId="259"/>
        </pc:sldMkLst>
        <pc:spChg chg="mod">
          <ac:chgData name="RAYNER Elizabeth [Rossmoyne Senior High School]" userId="45570fc7-c0a4-4b7f-b0e7-682d9932c05c" providerId="ADAL" clId="{5E984889-41CE-AC4B-921A-CBB8412B943E}" dt="2022-07-14T02:31:17.296" v="1160" actId="1035"/>
          <ac:spMkLst>
            <pc:docMk/>
            <pc:sldMk cId="24269278" sldId="259"/>
            <ac:spMk id="2" creationId="{41354B3D-C1CC-484A-92F6-FC311657AC51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31:20.670" v="1161" actId="1076"/>
          <ac:spMkLst>
            <pc:docMk/>
            <pc:sldMk cId="24269278" sldId="259"/>
            <ac:spMk id="3" creationId="{6F5613A1-CBD0-7C4E-8679-590FCABC14CA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31:27.751" v="1162" actId="1076"/>
          <ac:spMkLst>
            <pc:docMk/>
            <pc:sldMk cId="24269278" sldId="259"/>
            <ac:spMk id="5" creationId="{DB6D5E40-7792-0148-9A13-AC8808C3B534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32:44.544" v="1218" actId="1036"/>
          <ac:spMkLst>
            <pc:docMk/>
            <pc:sldMk cId="24269278" sldId="259"/>
            <ac:spMk id="7" creationId="{1D3A8258-68FA-434A-9CF4-81E1BD17425D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31:27.751" v="1162" actId="1076"/>
          <ac:spMkLst>
            <pc:docMk/>
            <pc:sldMk cId="24269278" sldId="259"/>
            <ac:spMk id="8" creationId="{C6966356-0BAA-FA43-A7CF-F1B6C9674102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2:32:25.730" v="1204" actId="20577"/>
          <ac:spMkLst>
            <pc:docMk/>
            <pc:sldMk cId="24269278" sldId="259"/>
            <ac:spMk id="9" creationId="{EA02C789-E1B5-EE42-8B4B-0863B1C47276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24269278" sldId="259"/>
            <ac:spMk id="10" creationId="{B5895195-4731-A143-85AB-34285605B603}"/>
          </ac:spMkLst>
        </pc:spChg>
        <pc:grpChg chg="add mod">
          <ac:chgData name="RAYNER Elizabeth [Rossmoyne Senior High School]" userId="45570fc7-c0a4-4b7f-b0e7-682d9932c05c" providerId="ADAL" clId="{5E984889-41CE-AC4B-921A-CBB8412B943E}" dt="2022-07-14T02:32:40.270" v="1206" actId="14100"/>
          <ac:grpSpMkLst>
            <pc:docMk/>
            <pc:sldMk cId="24269278" sldId="259"/>
            <ac:grpSpMk id="4" creationId="{8A8436FA-831A-BA47-9C67-CEE5DA703590}"/>
          </ac:grpSpMkLst>
        </pc:grpChg>
        <pc:grpChg chg="mod">
          <ac:chgData name="RAYNER Elizabeth [Rossmoyne Senior High School]" userId="45570fc7-c0a4-4b7f-b0e7-682d9932c05c" providerId="ADAL" clId="{5E984889-41CE-AC4B-921A-CBB8412B943E}" dt="2022-07-14T02:31:27.751" v="1162" actId="1076"/>
          <ac:grpSpMkLst>
            <pc:docMk/>
            <pc:sldMk cId="24269278" sldId="259"/>
            <ac:grpSpMk id="6" creationId="{8DCCDD7E-772A-5747-998A-2A02D802F58F}"/>
          </ac:grpSpMkLst>
        </pc:grpChg>
      </pc:sldChg>
      <pc:sldChg chg="addSp delSp modSp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1252216698" sldId="260"/>
        </pc:sldMkLst>
        <pc:spChg chg="mod">
          <ac:chgData name="RAYNER Elizabeth [Rossmoyne Senior High School]" userId="45570fc7-c0a4-4b7f-b0e7-682d9932c05c" providerId="ADAL" clId="{5E984889-41CE-AC4B-921A-CBB8412B943E}" dt="2022-07-14T02:57:04.989" v="1385" actId="20577"/>
          <ac:spMkLst>
            <pc:docMk/>
            <pc:sldMk cId="1252216698" sldId="260"/>
            <ac:spMk id="3" creationId="{00000000-0000-0000-0000-000000000000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1252216698" sldId="260"/>
            <ac:spMk id="6" creationId="{EC0BCC52-BDFC-3540-9F0E-AC0BABCF5E4D}"/>
          </ac:spMkLst>
        </pc:spChg>
        <pc:spChg chg="mod topLvl">
          <ac:chgData name="RAYNER Elizabeth [Rossmoyne Senior High School]" userId="45570fc7-c0a4-4b7f-b0e7-682d9932c05c" providerId="ADAL" clId="{5E984889-41CE-AC4B-921A-CBB8412B943E}" dt="2022-07-14T02:28:09.165" v="1064" actId="1076"/>
          <ac:spMkLst>
            <pc:docMk/>
            <pc:sldMk cId="1252216698" sldId="260"/>
            <ac:spMk id="8" creationId="{C588BACD-B30B-364E-8996-7DBE1C9AC7CA}"/>
          </ac:spMkLst>
        </pc:spChg>
        <pc:spChg chg="del">
          <ac:chgData name="RAYNER Elizabeth [Rossmoyne Senior High School]" userId="45570fc7-c0a4-4b7f-b0e7-682d9932c05c" providerId="ADAL" clId="{5E984889-41CE-AC4B-921A-CBB8412B943E}" dt="2022-07-14T02:27:54.933" v="1061" actId="478"/>
          <ac:spMkLst>
            <pc:docMk/>
            <pc:sldMk cId="1252216698" sldId="260"/>
            <ac:spMk id="17" creationId="{0CC9CBD5-E3F1-3242-B05A-F70A27FCB0EE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2:57:09.116" v="1386" actId="1076"/>
          <ac:spMkLst>
            <pc:docMk/>
            <pc:sldMk cId="1252216698" sldId="260"/>
            <ac:spMk id="18" creationId="{A8F6880F-B6D1-3F4F-A416-C0C373766C63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27:05.312" v="1047" actId="1076"/>
          <ac:spMkLst>
            <pc:docMk/>
            <pc:sldMk cId="1252216698" sldId="260"/>
            <ac:spMk id="22" creationId="{807E81FE-3CAC-7147-8403-8E8AA5848C3A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27:08.933" v="1048" actId="1076"/>
          <ac:spMkLst>
            <pc:docMk/>
            <pc:sldMk cId="1252216698" sldId="260"/>
            <ac:spMk id="23" creationId="{AD455624-9763-B845-B2B3-08F2E4AC0927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2:57:01.444" v="1383" actId="20577"/>
          <ac:spMkLst>
            <pc:docMk/>
            <pc:sldMk cId="1252216698" sldId="260"/>
            <ac:spMk id="24" creationId="{E1A0DE44-94ED-414E-8B04-960122F3B6B2}"/>
          </ac:spMkLst>
        </pc:spChg>
        <pc:spChg chg="del mod">
          <ac:chgData name="RAYNER Elizabeth [Rossmoyne Senior High School]" userId="45570fc7-c0a4-4b7f-b0e7-682d9932c05c" providerId="ADAL" clId="{5E984889-41CE-AC4B-921A-CBB8412B943E}" dt="2022-07-14T02:28:55.386" v="1074" actId="478"/>
          <ac:spMkLst>
            <pc:docMk/>
            <pc:sldMk cId="1252216698" sldId="260"/>
            <ac:spMk id="28" creationId="{88847F8D-735F-1C4F-A76F-B194FAC93F90}"/>
          </ac:spMkLst>
        </pc:spChg>
        <pc:grpChg chg="del mod">
          <ac:chgData name="RAYNER Elizabeth [Rossmoyne Senior High School]" userId="45570fc7-c0a4-4b7f-b0e7-682d9932c05c" providerId="ADAL" clId="{5E984889-41CE-AC4B-921A-CBB8412B943E}" dt="2022-07-14T02:28:52.400" v="1073" actId="478"/>
          <ac:grpSpMkLst>
            <pc:docMk/>
            <pc:sldMk cId="1252216698" sldId="260"/>
            <ac:grpSpMk id="15" creationId="{297065E2-B2AD-8043-976A-C5A85819D1B1}"/>
          </ac:grpSpMkLst>
        </pc:grpChg>
        <pc:grpChg chg="del">
          <ac:chgData name="RAYNER Elizabeth [Rossmoyne Senior High School]" userId="45570fc7-c0a4-4b7f-b0e7-682d9932c05c" providerId="ADAL" clId="{5E984889-41CE-AC4B-921A-CBB8412B943E}" dt="2022-07-14T02:27:16.177" v="1050" actId="478"/>
          <ac:grpSpMkLst>
            <pc:docMk/>
            <pc:sldMk cId="1252216698" sldId="260"/>
            <ac:grpSpMk id="16" creationId="{DBB7417D-07F3-374E-A189-6A3C6D9AE27B}"/>
          </ac:grpSpMkLst>
        </pc:grpChg>
        <pc:graphicFrameChg chg="add mod modGraphic">
          <ac:chgData name="RAYNER Elizabeth [Rossmoyne Senior High School]" userId="45570fc7-c0a4-4b7f-b0e7-682d9932c05c" providerId="ADAL" clId="{5E984889-41CE-AC4B-921A-CBB8412B943E}" dt="2022-07-14T02:57:30.155" v="1393" actId="12385"/>
          <ac:graphicFrameMkLst>
            <pc:docMk/>
            <pc:sldMk cId="1252216698" sldId="260"/>
            <ac:graphicFrameMk id="5" creationId="{8FAFBF2B-CCC3-3546-BB68-9723244D7EB1}"/>
          </ac:graphicFrameMkLst>
        </pc:graphicFrameChg>
        <pc:cxnChg chg="del mod topLvl">
          <ac:chgData name="RAYNER Elizabeth [Rossmoyne Senior High School]" userId="45570fc7-c0a4-4b7f-b0e7-682d9932c05c" providerId="ADAL" clId="{5E984889-41CE-AC4B-921A-CBB8412B943E}" dt="2022-07-14T02:27:16.177" v="1050" actId="478"/>
          <ac:cxnSpMkLst>
            <pc:docMk/>
            <pc:sldMk cId="1252216698" sldId="260"/>
            <ac:cxnSpMk id="12" creationId="{7D35535E-92B0-5845-B2A7-FC2028149F55}"/>
          </ac:cxnSpMkLst>
        </pc:cxnChg>
        <pc:cxnChg chg="del mod">
          <ac:chgData name="RAYNER Elizabeth [Rossmoyne Senior High School]" userId="45570fc7-c0a4-4b7f-b0e7-682d9932c05c" providerId="ADAL" clId="{5E984889-41CE-AC4B-921A-CBB8412B943E}" dt="2022-07-14T02:27:12.569" v="1049" actId="478"/>
          <ac:cxnSpMkLst>
            <pc:docMk/>
            <pc:sldMk cId="1252216698" sldId="260"/>
            <ac:cxnSpMk id="14" creationId="{78AB3D2F-E8BF-DE49-96D5-BEDE2A4E78C7}"/>
          </ac:cxnSpMkLst>
        </pc:cxnChg>
      </pc:sldChg>
      <pc:sldChg chg="addSp modSp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908311619" sldId="261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908311619" sldId="261"/>
            <ac:spMk id="2" creationId="{CF5A794F-32E5-6C46-A320-11239270388F}"/>
          </ac:spMkLst>
        </pc:spChg>
        <pc:spChg chg="mod">
          <ac:chgData name="RAYNER Elizabeth [Rossmoyne Senior High School]" userId="45570fc7-c0a4-4b7f-b0e7-682d9932c05c" providerId="ADAL" clId="{5E984889-41CE-AC4B-921A-CBB8412B943E}" dt="2022-07-14T02:31:05.164" v="1134" actId="20577"/>
          <ac:spMkLst>
            <pc:docMk/>
            <pc:sldMk cId="908311619" sldId="261"/>
            <ac:spMk id="9" creationId="{FD74607C-4167-D14E-9161-7EFB5E351B35}"/>
          </ac:spMkLst>
        </pc:spChg>
      </pc:sldChg>
      <pc:sldChg chg="addSp modSp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87941766" sldId="262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87941766" sldId="262"/>
            <ac:spMk id="2" creationId="{FC6DEE01-0473-F948-A07C-93AE33B27F17}"/>
          </ac:spMkLst>
        </pc:spChg>
      </pc:sldChg>
      <pc:sldChg chg="addSp modSp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911369360" sldId="263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911369360" sldId="263"/>
            <ac:spMk id="2" creationId="{8FA1078D-B3EF-CF44-B22B-9786BFB2E6E5}"/>
          </ac:spMkLst>
        </pc:spChg>
        <pc:graphicFrameChg chg="mod modGraphic">
          <ac:chgData name="RAYNER Elizabeth [Rossmoyne Senior High School]" userId="45570fc7-c0a4-4b7f-b0e7-682d9932c05c" providerId="ADAL" clId="{5E984889-41CE-AC4B-921A-CBB8412B943E}" dt="2022-07-14T03:10:49.097" v="1556"/>
          <ac:graphicFrameMkLst>
            <pc:docMk/>
            <pc:sldMk cId="911369360" sldId="263"/>
            <ac:graphicFrameMk id="3" creationId="{00000000-0000-0000-0000-000000000000}"/>
          </ac:graphicFrameMkLst>
        </pc:graphicFrameChg>
      </pc:sldChg>
      <pc:sldChg chg="addSp modSp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1592148674" sldId="275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1592148674" sldId="275"/>
            <ac:spMk id="2" creationId="{546597DB-5E60-C247-BF26-BAB3C8C6708E}"/>
          </ac:spMkLst>
        </pc:spChg>
        <pc:graphicFrameChg chg="mod modGraphic">
          <ac:chgData name="RAYNER Elizabeth [Rossmoyne Senior High School]" userId="45570fc7-c0a4-4b7f-b0e7-682d9932c05c" providerId="ADAL" clId="{5E984889-41CE-AC4B-921A-CBB8412B943E}" dt="2022-07-14T02:11:46.354" v="501"/>
          <ac:graphicFrameMkLst>
            <pc:docMk/>
            <pc:sldMk cId="1592148674" sldId="275"/>
            <ac:graphicFrameMk id="4" creationId="{C73F1325-4682-B746-9413-79FDAE8DEA53}"/>
          </ac:graphicFrameMkLst>
        </pc:graphicFrameChg>
      </pc:sldChg>
      <pc:sldChg chg="addSp modSp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731173129" sldId="276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731173129" sldId="276"/>
            <ac:spMk id="2" creationId="{5E128BC3-CDFB-C24F-9216-9374B2DF068B}"/>
          </ac:spMkLst>
        </pc:spChg>
      </pc:sldChg>
      <pc:sldChg chg="addSp modSp add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2760183781" sldId="277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2760183781" sldId="277"/>
            <ac:spMk id="2" creationId="{9D5E8FDA-44B0-C144-9197-413E28927B0D}"/>
          </ac:spMkLst>
        </pc:spChg>
        <pc:graphicFrameChg chg="mod modGraphic">
          <ac:chgData name="RAYNER Elizabeth [Rossmoyne Senior High School]" userId="45570fc7-c0a4-4b7f-b0e7-682d9932c05c" providerId="ADAL" clId="{5E984889-41CE-AC4B-921A-CBB8412B943E}" dt="2022-07-14T02:11:57.959" v="504"/>
          <ac:graphicFrameMkLst>
            <pc:docMk/>
            <pc:sldMk cId="2760183781" sldId="277"/>
            <ac:graphicFrameMk id="4" creationId="{C73F1325-4682-B746-9413-79FDAE8DEA53}"/>
          </ac:graphicFrameMkLst>
        </pc:graphicFrameChg>
      </pc:sldChg>
      <pc:sldChg chg="addSp delSp modSp new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1727314328" sldId="278"/>
        </pc:sldMkLst>
        <pc:spChg chg="del">
          <ac:chgData name="RAYNER Elizabeth [Rossmoyne Senior High School]" userId="45570fc7-c0a4-4b7f-b0e7-682d9932c05c" providerId="ADAL" clId="{5E984889-41CE-AC4B-921A-CBB8412B943E}" dt="2022-07-14T02:12:46.028" v="506" actId="478"/>
          <ac:spMkLst>
            <pc:docMk/>
            <pc:sldMk cId="1727314328" sldId="278"/>
            <ac:spMk id="2" creationId="{7C2674A5-E52B-A047-A54A-F4B90D5C0252}"/>
          </ac:spMkLst>
        </pc:spChg>
        <pc:spChg chg="del">
          <ac:chgData name="RAYNER Elizabeth [Rossmoyne Senior High School]" userId="45570fc7-c0a4-4b7f-b0e7-682d9932c05c" providerId="ADAL" clId="{5E984889-41CE-AC4B-921A-CBB8412B943E}" dt="2022-07-14T02:12:48.102" v="507" actId="478"/>
          <ac:spMkLst>
            <pc:docMk/>
            <pc:sldMk cId="1727314328" sldId="278"/>
            <ac:spMk id="3" creationId="{87C4F7D5-8960-D941-AA39-883A228E04E2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03:59.771" v="1480" actId="1076"/>
          <ac:spMkLst>
            <pc:docMk/>
            <pc:sldMk cId="1727314328" sldId="278"/>
            <ac:spMk id="4" creationId="{0B734447-8081-2242-A25B-1BFF3130A03D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07:10.674" v="1512" actId="1036"/>
          <ac:spMkLst>
            <pc:docMk/>
            <pc:sldMk cId="1727314328" sldId="278"/>
            <ac:spMk id="7" creationId="{D4BB6BA1-51F3-E44B-BC03-318D630BC40E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1727314328" sldId="278"/>
            <ac:spMk id="8" creationId="{1D6FD05D-75DB-5948-BC80-EF89A069DF77}"/>
          </ac:spMkLst>
        </pc:spChg>
        <pc:picChg chg="add mod modCrop">
          <ac:chgData name="RAYNER Elizabeth [Rossmoyne Senior High School]" userId="45570fc7-c0a4-4b7f-b0e7-682d9932c05c" providerId="ADAL" clId="{5E984889-41CE-AC4B-921A-CBB8412B943E}" dt="2022-07-14T02:58:44.255" v="1398" actId="732"/>
          <ac:picMkLst>
            <pc:docMk/>
            <pc:sldMk cId="1727314328" sldId="278"/>
            <ac:picMk id="5" creationId="{C11049C5-6A33-7648-A8C7-D23BE7574F29}"/>
          </ac:picMkLst>
        </pc:picChg>
      </pc:sldChg>
      <pc:sldChg chg="addSp delSp modSp add del mod">
        <pc:chgData name="RAYNER Elizabeth [Rossmoyne Senior High School]" userId="45570fc7-c0a4-4b7f-b0e7-682d9932c05c" providerId="ADAL" clId="{5E984889-41CE-AC4B-921A-CBB8412B943E}" dt="2022-07-14T02:57:35.276" v="1394" actId="2696"/>
        <pc:sldMkLst>
          <pc:docMk/>
          <pc:sldMk cId="986550585" sldId="279"/>
        </pc:sldMkLst>
        <pc:spChg chg="add mod">
          <ac:chgData name="RAYNER Elizabeth [Rossmoyne Senior High School]" userId="45570fc7-c0a4-4b7f-b0e7-682d9932c05c" providerId="ADAL" clId="{5E984889-41CE-AC4B-921A-CBB8412B943E}" dt="2022-07-14T02:27:47.819" v="1060" actId="1076"/>
          <ac:spMkLst>
            <pc:docMk/>
            <pc:sldMk cId="986550585" sldId="279"/>
            <ac:spMk id="4" creationId="{4090649B-BCA4-E74B-ACE1-D1F8D36B7F40}"/>
          </ac:spMkLst>
        </pc:spChg>
        <pc:spChg chg="del">
          <ac:chgData name="RAYNER Elizabeth [Rossmoyne Senior High School]" userId="45570fc7-c0a4-4b7f-b0e7-682d9932c05c" providerId="ADAL" clId="{5E984889-41CE-AC4B-921A-CBB8412B943E}" dt="2022-07-14T02:27:27.371" v="1053" actId="478"/>
          <ac:spMkLst>
            <pc:docMk/>
            <pc:sldMk cId="986550585" sldId="279"/>
            <ac:spMk id="9" creationId="{FD74607C-4167-D14E-9161-7EFB5E351B35}"/>
          </ac:spMkLst>
        </pc:spChg>
        <pc:graphicFrameChg chg="del">
          <ac:chgData name="RAYNER Elizabeth [Rossmoyne Senior High School]" userId="45570fc7-c0a4-4b7f-b0e7-682d9932c05c" providerId="ADAL" clId="{5E984889-41CE-AC4B-921A-CBB8412B943E}" dt="2022-07-14T02:27:24.894" v="1052" actId="478"/>
          <ac:graphicFrameMkLst>
            <pc:docMk/>
            <pc:sldMk cId="986550585" sldId="279"/>
            <ac:graphicFrameMk id="3" creationId="{00000000-0000-0000-0000-000000000000}"/>
          </ac:graphicFrameMkLst>
        </pc:graphicFrameChg>
      </pc:sldChg>
      <pc:sldChg chg="addSp delSp modSp new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3366443400" sldId="279"/>
        </pc:sldMkLst>
        <pc:spChg chg="del">
          <ac:chgData name="RAYNER Elizabeth [Rossmoyne Senior High School]" userId="45570fc7-c0a4-4b7f-b0e7-682d9932c05c" providerId="ADAL" clId="{5E984889-41CE-AC4B-921A-CBB8412B943E}" dt="2022-07-14T03:00:42.597" v="1404" actId="478"/>
          <ac:spMkLst>
            <pc:docMk/>
            <pc:sldMk cId="3366443400" sldId="279"/>
            <ac:spMk id="2" creationId="{2AD7F98D-18EB-F040-A1A2-369BD41DE16E}"/>
          </ac:spMkLst>
        </pc:spChg>
        <pc:spChg chg="del">
          <ac:chgData name="RAYNER Elizabeth [Rossmoyne Senior High School]" userId="45570fc7-c0a4-4b7f-b0e7-682d9932c05c" providerId="ADAL" clId="{5E984889-41CE-AC4B-921A-CBB8412B943E}" dt="2022-07-14T03:00:40.720" v="1403" actId="478"/>
          <ac:spMkLst>
            <pc:docMk/>
            <pc:sldMk cId="3366443400" sldId="279"/>
            <ac:spMk id="3" creationId="{6F09127C-D700-C540-951E-95CD3544E130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03:34.235" v="1447" actId="1076"/>
          <ac:spMkLst>
            <pc:docMk/>
            <pc:sldMk cId="3366443400" sldId="279"/>
            <ac:spMk id="6" creationId="{25C8ED13-5CBB-9340-811B-EF24D32AE3F9}"/>
          </ac:spMkLst>
        </pc:spChg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3366443400" sldId="279"/>
            <ac:spMk id="7" creationId="{BC00763E-1F63-4546-B8BA-13CC668F7D14}"/>
          </ac:spMkLst>
        </pc:spChg>
        <pc:picChg chg="add mod modCrop">
          <ac:chgData name="RAYNER Elizabeth [Rossmoyne Senior High School]" userId="45570fc7-c0a4-4b7f-b0e7-682d9932c05c" providerId="ADAL" clId="{5E984889-41CE-AC4B-921A-CBB8412B943E}" dt="2022-07-14T03:00:47.259" v="1405" actId="1076"/>
          <ac:picMkLst>
            <pc:docMk/>
            <pc:sldMk cId="3366443400" sldId="279"/>
            <ac:picMk id="4" creationId="{4955287B-7FC5-0949-A3BB-A367F41CA2C6}"/>
          </ac:picMkLst>
        </pc:picChg>
        <pc:picChg chg="add mod modCrop">
          <ac:chgData name="RAYNER Elizabeth [Rossmoyne Senior High School]" userId="45570fc7-c0a4-4b7f-b0e7-682d9932c05c" providerId="ADAL" clId="{5E984889-41CE-AC4B-921A-CBB8412B943E}" dt="2022-07-14T03:03:11.328" v="1409" actId="1076"/>
          <ac:picMkLst>
            <pc:docMk/>
            <pc:sldMk cId="3366443400" sldId="279"/>
            <ac:picMk id="5" creationId="{98468855-C9B8-AA48-940D-B8B1316D5CE8}"/>
          </ac:picMkLst>
        </pc:picChg>
      </pc:sldChg>
      <pc:sldChg chg="addSp modSp add mod">
        <pc:chgData name="RAYNER Elizabeth [Rossmoyne Senior High School]" userId="45570fc7-c0a4-4b7f-b0e7-682d9932c05c" providerId="ADAL" clId="{5E984889-41CE-AC4B-921A-CBB8412B943E}" dt="2022-07-14T03:11:59.527" v="1624"/>
        <pc:sldMkLst>
          <pc:docMk/>
          <pc:sldMk cId="2849335559" sldId="280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2849335559" sldId="280"/>
            <ac:spMk id="2" creationId="{00920A16-A537-174E-96CF-6318AF86B421}"/>
          </ac:spMkLst>
        </pc:spChg>
        <pc:graphicFrameChg chg="mod modGraphic">
          <ac:chgData name="RAYNER Elizabeth [Rossmoyne Senior High School]" userId="45570fc7-c0a4-4b7f-b0e7-682d9932c05c" providerId="ADAL" clId="{5E984889-41CE-AC4B-921A-CBB8412B943E}" dt="2022-07-14T03:11:15.990" v="1597"/>
          <ac:graphicFrameMkLst>
            <pc:docMk/>
            <pc:sldMk cId="2849335559" sldId="280"/>
            <ac:graphicFrameMk id="3" creationId="{00000000-0000-0000-0000-000000000000}"/>
          </ac:graphicFrameMkLst>
        </pc:graphicFrameChg>
      </pc:sldChg>
      <pc:sldChg chg="addSp modSp add mod">
        <pc:chgData name="RAYNER Elizabeth [Rossmoyne Senior High School]" userId="45570fc7-c0a4-4b7f-b0e7-682d9932c05c" providerId="ADAL" clId="{5E984889-41CE-AC4B-921A-CBB8412B943E}" dt="2022-07-14T03:12:14.628" v="1626" actId="14100"/>
        <pc:sldMkLst>
          <pc:docMk/>
          <pc:sldMk cId="3300205531" sldId="281"/>
        </pc:sldMkLst>
        <pc:spChg chg="add mod">
          <ac:chgData name="RAYNER Elizabeth [Rossmoyne Senior High School]" userId="45570fc7-c0a4-4b7f-b0e7-682d9932c05c" providerId="ADAL" clId="{5E984889-41CE-AC4B-921A-CBB8412B943E}" dt="2022-07-14T03:11:59.527" v="1624"/>
          <ac:spMkLst>
            <pc:docMk/>
            <pc:sldMk cId="3300205531" sldId="281"/>
            <ac:spMk id="2" creationId="{31385EBA-8DF1-B743-9AD4-8D5D931C146E}"/>
          </ac:spMkLst>
        </pc:spChg>
        <pc:graphicFrameChg chg="mod modGraphic">
          <ac:chgData name="RAYNER Elizabeth [Rossmoyne Senior High School]" userId="45570fc7-c0a4-4b7f-b0e7-682d9932c05c" providerId="ADAL" clId="{5E984889-41CE-AC4B-921A-CBB8412B943E}" dt="2022-07-14T03:12:14.628" v="1626" actId="14100"/>
          <ac:graphicFrameMkLst>
            <pc:docMk/>
            <pc:sldMk cId="3300205531" sldId="281"/>
            <ac:graphicFrameMk id="3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293610-9D2B-5641-8921-DCB4B885A891}" type="doc">
      <dgm:prSet loTypeId="urn:microsoft.com/office/officeart/2005/8/layout/orgChart1" loCatId="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59C2D91D-A7FF-6946-8363-D9B931232A90}">
      <dgm:prSet phldrT="[Text]" custT="1"/>
      <dgm:spPr/>
      <dgm:t>
        <a:bodyPr/>
        <a:lstStyle/>
        <a:p>
          <a:r>
            <a:rPr lang="en-GB" sz="1200" dirty="0"/>
            <a:t>Environment</a:t>
          </a:r>
        </a:p>
      </dgm:t>
    </dgm:pt>
    <dgm:pt modelId="{4E716FA7-9999-444D-94F4-98D6902677B7}" type="parTrans" cxnId="{B91F4485-1561-7F4B-B923-D27C8D740C46}">
      <dgm:prSet/>
      <dgm:spPr/>
      <dgm:t>
        <a:bodyPr/>
        <a:lstStyle/>
        <a:p>
          <a:endParaRPr lang="en-GB" sz="1200"/>
        </a:p>
      </dgm:t>
    </dgm:pt>
    <dgm:pt modelId="{3FF490F3-7576-AC42-9F5C-021EA9F72E5D}" type="sibTrans" cxnId="{B91F4485-1561-7F4B-B923-D27C8D740C46}">
      <dgm:prSet/>
      <dgm:spPr/>
      <dgm:t>
        <a:bodyPr/>
        <a:lstStyle/>
        <a:p>
          <a:endParaRPr lang="en-GB" sz="1200"/>
        </a:p>
      </dgm:t>
    </dgm:pt>
    <dgm:pt modelId="{453F7DAE-5C0C-9148-988C-6B3DD251FE2D}">
      <dgm:prSet phldrT="[Text]" custT="1"/>
      <dgm:spPr/>
      <dgm:t>
        <a:bodyPr/>
        <a:lstStyle/>
        <a:p>
          <a:r>
            <a:rPr lang="en-GB" sz="1200" dirty="0"/>
            <a:t>Globalisation</a:t>
          </a:r>
        </a:p>
      </dgm:t>
    </dgm:pt>
    <dgm:pt modelId="{BDE0A138-4CE2-F84E-BD4E-FFDAB347F072}" type="parTrans" cxnId="{BD919E1F-4E83-804A-A820-C78DFEA30766}">
      <dgm:prSet/>
      <dgm:spPr/>
      <dgm:t>
        <a:bodyPr/>
        <a:lstStyle/>
        <a:p>
          <a:endParaRPr lang="en-GB" sz="1200"/>
        </a:p>
      </dgm:t>
    </dgm:pt>
    <dgm:pt modelId="{5DD8088C-B550-B249-BBD8-289BDB1D431C}" type="sibTrans" cxnId="{BD919E1F-4E83-804A-A820-C78DFEA30766}">
      <dgm:prSet/>
      <dgm:spPr/>
      <dgm:t>
        <a:bodyPr/>
        <a:lstStyle/>
        <a:p>
          <a:endParaRPr lang="en-GB" sz="1200"/>
        </a:p>
      </dgm:t>
    </dgm:pt>
    <dgm:pt modelId="{D750A9D0-6A3F-B34D-BDB7-8443B91D668A}">
      <dgm:prSet phldrT="[Text]" custT="1"/>
      <dgm:spPr/>
      <dgm:t>
        <a:bodyPr/>
        <a:lstStyle/>
        <a:p>
          <a:r>
            <a:rPr lang="en-GB" sz="1200" dirty="0"/>
            <a:t>Urbanisation</a:t>
          </a:r>
        </a:p>
      </dgm:t>
    </dgm:pt>
    <dgm:pt modelId="{8842490B-871E-B54C-86C1-59310C7EDD83}" type="parTrans" cxnId="{17DAC03B-ED42-4E49-A4B5-4888CF803093}">
      <dgm:prSet/>
      <dgm:spPr/>
      <dgm:t>
        <a:bodyPr/>
        <a:lstStyle/>
        <a:p>
          <a:endParaRPr lang="en-GB" sz="1200"/>
        </a:p>
      </dgm:t>
    </dgm:pt>
    <dgm:pt modelId="{7D66598C-2147-1A45-BD73-A4B57BCA87CB}" type="sibTrans" cxnId="{17DAC03B-ED42-4E49-A4B5-4888CF803093}">
      <dgm:prSet/>
      <dgm:spPr/>
      <dgm:t>
        <a:bodyPr/>
        <a:lstStyle/>
        <a:p>
          <a:endParaRPr lang="en-GB" sz="1200"/>
        </a:p>
      </dgm:t>
    </dgm:pt>
    <dgm:pt modelId="{BFAA6ADF-ED93-0A42-9363-B68173B2F044}">
      <dgm:prSet phldrT="[Text]" custT="1"/>
      <dgm:spPr/>
      <dgm:t>
        <a:bodyPr/>
        <a:lstStyle/>
        <a:p>
          <a:r>
            <a:rPr lang="en-GB" sz="1200" dirty="0"/>
            <a:t>Climate Change</a:t>
          </a:r>
        </a:p>
      </dgm:t>
    </dgm:pt>
    <dgm:pt modelId="{E743E270-4DB6-9F4B-88B6-C4E1BDB2F402}" type="parTrans" cxnId="{C4079CB9-395A-8E4C-8B0D-2C2723FC2FE1}">
      <dgm:prSet/>
      <dgm:spPr/>
      <dgm:t>
        <a:bodyPr/>
        <a:lstStyle/>
        <a:p>
          <a:endParaRPr lang="en-GB" sz="1200"/>
        </a:p>
      </dgm:t>
    </dgm:pt>
    <dgm:pt modelId="{971B4ADE-9221-DF48-A4A4-887BA9E3C31A}" type="sibTrans" cxnId="{C4079CB9-395A-8E4C-8B0D-2C2723FC2FE1}">
      <dgm:prSet/>
      <dgm:spPr/>
      <dgm:t>
        <a:bodyPr/>
        <a:lstStyle/>
        <a:p>
          <a:endParaRPr lang="en-GB" sz="1200"/>
        </a:p>
      </dgm:t>
    </dgm:pt>
    <dgm:pt modelId="{A49DC5F8-3776-244C-A6DA-41F89C9731F3}">
      <dgm:prSet phldrT="[Text]" custT="1"/>
      <dgm:spPr/>
      <dgm:t>
        <a:bodyPr/>
        <a:lstStyle/>
        <a:p>
          <a:r>
            <a:rPr lang="en-GB" sz="1200" dirty="0"/>
            <a:t>Infrastructure</a:t>
          </a:r>
        </a:p>
      </dgm:t>
    </dgm:pt>
    <dgm:pt modelId="{7CA8B4C6-4D86-3E49-BE5E-379FC29EB82E}" type="parTrans" cxnId="{CDE2972F-7604-4441-9D41-E9FD786B1200}">
      <dgm:prSet/>
      <dgm:spPr/>
      <dgm:t>
        <a:bodyPr/>
        <a:lstStyle/>
        <a:p>
          <a:endParaRPr lang="en-US" sz="1200"/>
        </a:p>
      </dgm:t>
    </dgm:pt>
    <dgm:pt modelId="{41F27730-A5A2-9141-9AD7-5F5925EC0498}" type="sibTrans" cxnId="{CDE2972F-7604-4441-9D41-E9FD786B1200}">
      <dgm:prSet/>
      <dgm:spPr/>
      <dgm:t>
        <a:bodyPr/>
        <a:lstStyle/>
        <a:p>
          <a:endParaRPr lang="en-US" sz="1200"/>
        </a:p>
      </dgm:t>
    </dgm:pt>
    <dgm:pt modelId="{DD8770D4-EE67-0F45-BC0F-C6FBABBC2CD8}" type="pres">
      <dgm:prSet presAssocID="{25293610-9D2B-5641-8921-DCB4B885A8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F51A28-DF1C-3F40-9598-36E04BC037F5}" type="pres">
      <dgm:prSet presAssocID="{59C2D91D-A7FF-6946-8363-D9B931232A90}" presName="hierRoot1" presStyleCnt="0">
        <dgm:presLayoutVars>
          <dgm:hierBranch val="init"/>
        </dgm:presLayoutVars>
      </dgm:prSet>
      <dgm:spPr/>
    </dgm:pt>
    <dgm:pt modelId="{8A4F8669-F157-114C-B4EC-20826F6C4C7C}" type="pres">
      <dgm:prSet presAssocID="{59C2D91D-A7FF-6946-8363-D9B931232A90}" presName="rootComposite1" presStyleCnt="0"/>
      <dgm:spPr/>
    </dgm:pt>
    <dgm:pt modelId="{152BEC49-FB9A-0A4E-8642-C8AC5A0F36D0}" type="pres">
      <dgm:prSet presAssocID="{59C2D91D-A7FF-6946-8363-D9B931232A90}" presName="rootText1" presStyleLbl="node0" presStyleIdx="0" presStyleCnt="1" custScaleX="37501" custScaleY="451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A4BF32-6AC5-3F4E-ADE4-5CA53F9C4607}" type="pres">
      <dgm:prSet presAssocID="{59C2D91D-A7FF-6946-8363-D9B931232A9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B3B4769-2CFF-7947-A951-6E833B9A5078}" type="pres">
      <dgm:prSet presAssocID="{59C2D91D-A7FF-6946-8363-D9B931232A90}" presName="hierChild2" presStyleCnt="0"/>
      <dgm:spPr/>
    </dgm:pt>
    <dgm:pt modelId="{0977FFF2-18BA-094D-8FB7-A13A732E1C22}" type="pres">
      <dgm:prSet presAssocID="{BDE0A138-4CE2-F84E-BD4E-FFDAB347F07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FBCEB276-8FBC-A847-B5AF-329106C5B78C}" type="pres">
      <dgm:prSet presAssocID="{453F7DAE-5C0C-9148-988C-6B3DD251FE2D}" presName="hierRoot2" presStyleCnt="0">
        <dgm:presLayoutVars>
          <dgm:hierBranch val="init"/>
        </dgm:presLayoutVars>
      </dgm:prSet>
      <dgm:spPr/>
    </dgm:pt>
    <dgm:pt modelId="{5AD6E4D6-FF61-2743-9AC9-BF1A121255B6}" type="pres">
      <dgm:prSet presAssocID="{453F7DAE-5C0C-9148-988C-6B3DD251FE2D}" presName="rootComposite" presStyleCnt="0"/>
      <dgm:spPr/>
    </dgm:pt>
    <dgm:pt modelId="{73D007D3-CDF8-E343-9D6C-DBF684B6CECA}" type="pres">
      <dgm:prSet presAssocID="{453F7DAE-5C0C-9148-988C-6B3DD251FE2D}" presName="rootText" presStyleLbl="node2" presStyleIdx="0" presStyleCnt="4" custScaleX="30001" custScaleY="38188" custLinFactNeighborX="-48293" custLinFactNeighborY="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1E4E17-C9E6-2C4C-8FFE-33BC390C47F2}" type="pres">
      <dgm:prSet presAssocID="{453F7DAE-5C0C-9148-988C-6B3DD251FE2D}" presName="rootConnector" presStyleLbl="node2" presStyleIdx="0" presStyleCnt="4"/>
      <dgm:spPr/>
      <dgm:t>
        <a:bodyPr/>
        <a:lstStyle/>
        <a:p>
          <a:endParaRPr lang="en-US"/>
        </a:p>
      </dgm:t>
    </dgm:pt>
    <dgm:pt modelId="{ED43A0E8-0FBC-3E4C-9771-9770F6AF767C}" type="pres">
      <dgm:prSet presAssocID="{453F7DAE-5C0C-9148-988C-6B3DD251FE2D}" presName="hierChild4" presStyleCnt="0"/>
      <dgm:spPr/>
    </dgm:pt>
    <dgm:pt modelId="{D3492762-F24D-C540-95C3-BD4129DD240E}" type="pres">
      <dgm:prSet presAssocID="{453F7DAE-5C0C-9148-988C-6B3DD251FE2D}" presName="hierChild5" presStyleCnt="0"/>
      <dgm:spPr/>
    </dgm:pt>
    <dgm:pt modelId="{55E203BA-CC42-2341-9490-FBD0EA686420}" type="pres">
      <dgm:prSet presAssocID="{8842490B-871E-B54C-86C1-59310C7EDD83}" presName="Name37" presStyleLbl="parChTrans1D2" presStyleIdx="1" presStyleCnt="4"/>
      <dgm:spPr/>
      <dgm:t>
        <a:bodyPr/>
        <a:lstStyle/>
        <a:p>
          <a:endParaRPr lang="en-US"/>
        </a:p>
      </dgm:t>
    </dgm:pt>
    <dgm:pt modelId="{C8D0D120-EC38-7D4D-A931-95159BCED280}" type="pres">
      <dgm:prSet presAssocID="{D750A9D0-6A3F-B34D-BDB7-8443B91D668A}" presName="hierRoot2" presStyleCnt="0">
        <dgm:presLayoutVars>
          <dgm:hierBranch val="init"/>
        </dgm:presLayoutVars>
      </dgm:prSet>
      <dgm:spPr/>
    </dgm:pt>
    <dgm:pt modelId="{DB8BEFD0-F538-574F-BF73-34E301A41B84}" type="pres">
      <dgm:prSet presAssocID="{D750A9D0-6A3F-B34D-BDB7-8443B91D668A}" presName="rootComposite" presStyleCnt="0"/>
      <dgm:spPr/>
    </dgm:pt>
    <dgm:pt modelId="{391ECAF0-E09C-D94A-A0D7-9148EE2D207C}" type="pres">
      <dgm:prSet presAssocID="{D750A9D0-6A3F-B34D-BDB7-8443B91D668A}" presName="rootText" presStyleLbl="node2" presStyleIdx="1" presStyleCnt="4" custScaleX="30001" custScaleY="38188" custLinFactNeighborX="-16669" custLinFactNeighborY="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04303B-676A-5E4E-855B-FCB1E7335131}" type="pres">
      <dgm:prSet presAssocID="{D750A9D0-6A3F-B34D-BDB7-8443B91D668A}" presName="rootConnector" presStyleLbl="node2" presStyleIdx="1" presStyleCnt="4"/>
      <dgm:spPr/>
      <dgm:t>
        <a:bodyPr/>
        <a:lstStyle/>
        <a:p>
          <a:endParaRPr lang="en-US"/>
        </a:p>
      </dgm:t>
    </dgm:pt>
    <dgm:pt modelId="{315376A9-D790-1247-9179-E332A7F7DE74}" type="pres">
      <dgm:prSet presAssocID="{D750A9D0-6A3F-B34D-BDB7-8443B91D668A}" presName="hierChild4" presStyleCnt="0"/>
      <dgm:spPr/>
    </dgm:pt>
    <dgm:pt modelId="{21428616-0583-494F-930A-C001CF765555}" type="pres">
      <dgm:prSet presAssocID="{D750A9D0-6A3F-B34D-BDB7-8443B91D668A}" presName="hierChild5" presStyleCnt="0"/>
      <dgm:spPr/>
    </dgm:pt>
    <dgm:pt modelId="{326822C7-0A71-AA4C-8346-97B4355AE4FE}" type="pres">
      <dgm:prSet presAssocID="{7CA8B4C6-4D86-3E49-BE5E-379FC29EB82E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D8D882F-BA95-614B-9D12-71AB796C1BDB}" type="pres">
      <dgm:prSet presAssocID="{A49DC5F8-3776-244C-A6DA-41F89C9731F3}" presName="hierRoot2" presStyleCnt="0">
        <dgm:presLayoutVars>
          <dgm:hierBranch val="init"/>
        </dgm:presLayoutVars>
      </dgm:prSet>
      <dgm:spPr/>
    </dgm:pt>
    <dgm:pt modelId="{FDB45AF7-94F6-064C-A02A-642841DA2B05}" type="pres">
      <dgm:prSet presAssocID="{A49DC5F8-3776-244C-A6DA-41F89C9731F3}" presName="rootComposite" presStyleCnt="0"/>
      <dgm:spPr/>
    </dgm:pt>
    <dgm:pt modelId="{90E16824-819B-F34E-B457-E92951382497}" type="pres">
      <dgm:prSet presAssocID="{A49DC5F8-3776-244C-A6DA-41F89C9731F3}" presName="rootText" presStyleLbl="node2" presStyleIdx="2" presStyleCnt="4" custScaleX="30001" custScaleY="38188" custLinFactNeighborX="11666" custLinFactNeighborY="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62D529-DB44-DF4A-896B-C8C0C75804F9}" type="pres">
      <dgm:prSet presAssocID="{A49DC5F8-3776-244C-A6DA-41F89C9731F3}" presName="rootConnector" presStyleLbl="node2" presStyleIdx="2" presStyleCnt="4"/>
      <dgm:spPr/>
      <dgm:t>
        <a:bodyPr/>
        <a:lstStyle/>
        <a:p>
          <a:endParaRPr lang="en-US"/>
        </a:p>
      </dgm:t>
    </dgm:pt>
    <dgm:pt modelId="{185A29E3-44D9-AC46-B8AA-D676C84F4EF6}" type="pres">
      <dgm:prSet presAssocID="{A49DC5F8-3776-244C-A6DA-41F89C9731F3}" presName="hierChild4" presStyleCnt="0"/>
      <dgm:spPr/>
    </dgm:pt>
    <dgm:pt modelId="{C7DA2490-75EB-934C-8921-4503EA675E99}" type="pres">
      <dgm:prSet presAssocID="{A49DC5F8-3776-244C-A6DA-41F89C9731F3}" presName="hierChild5" presStyleCnt="0"/>
      <dgm:spPr/>
    </dgm:pt>
    <dgm:pt modelId="{7CDE020B-CD6F-7742-96D7-A65535CDE271}" type="pres">
      <dgm:prSet presAssocID="{E743E270-4DB6-9F4B-88B6-C4E1BDB2F402}" presName="Name37" presStyleLbl="parChTrans1D2" presStyleIdx="3" presStyleCnt="4"/>
      <dgm:spPr/>
      <dgm:t>
        <a:bodyPr/>
        <a:lstStyle/>
        <a:p>
          <a:endParaRPr lang="en-US"/>
        </a:p>
      </dgm:t>
    </dgm:pt>
    <dgm:pt modelId="{B5CD56A1-8CC0-4B45-A627-0814845A7F1A}" type="pres">
      <dgm:prSet presAssocID="{BFAA6ADF-ED93-0A42-9363-B68173B2F044}" presName="hierRoot2" presStyleCnt="0">
        <dgm:presLayoutVars>
          <dgm:hierBranch val="init"/>
        </dgm:presLayoutVars>
      </dgm:prSet>
      <dgm:spPr/>
    </dgm:pt>
    <dgm:pt modelId="{C668DD2A-E053-CE4F-87B0-4CC93B5F3644}" type="pres">
      <dgm:prSet presAssocID="{BFAA6ADF-ED93-0A42-9363-B68173B2F044}" presName="rootComposite" presStyleCnt="0"/>
      <dgm:spPr/>
    </dgm:pt>
    <dgm:pt modelId="{82E97BDF-5066-8942-BB07-650F3DBBF971}" type="pres">
      <dgm:prSet presAssocID="{BFAA6ADF-ED93-0A42-9363-B68173B2F044}" presName="rootText" presStyleLbl="node2" presStyleIdx="3" presStyleCnt="4" custScaleX="30001" custScaleY="38188" custLinFactNeighborX="45370" custLinFactNeighborY="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7647E-3646-7844-866E-6E52E5AEBD1B}" type="pres">
      <dgm:prSet presAssocID="{BFAA6ADF-ED93-0A42-9363-B68173B2F044}" presName="rootConnector" presStyleLbl="node2" presStyleIdx="3" presStyleCnt="4"/>
      <dgm:spPr/>
      <dgm:t>
        <a:bodyPr/>
        <a:lstStyle/>
        <a:p>
          <a:endParaRPr lang="en-US"/>
        </a:p>
      </dgm:t>
    </dgm:pt>
    <dgm:pt modelId="{A248E65D-BD4F-1743-9B65-0F8B0A047DB7}" type="pres">
      <dgm:prSet presAssocID="{BFAA6ADF-ED93-0A42-9363-B68173B2F044}" presName="hierChild4" presStyleCnt="0"/>
      <dgm:spPr/>
    </dgm:pt>
    <dgm:pt modelId="{A5D28E2D-B05B-3D45-93CE-434912D41501}" type="pres">
      <dgm:prSet presAssocID="{BFAA6ADF-ED93-0A42-9363-B68173B2F044}" presName="hierChild5" presStyleCnt="0"/>
      <dgm:spPr/>
    </dgm:pt>
    <dgm:pt modelId="{C34C5FEC-9804-7241-B058-48F4B0D9CDD2}" type="pres">
      <dgm:prSet presAssocID="{59C2D91D-A7FF-6946-8363-D9B931232A90}" presName="hierChild3" presStyleCnt="0"/>
      <dgm:spPr/>
    </dgm:pt>
  </dgm:ptLst>
  <dgm:cxnLst>
    <dgm:cxn modelId="{5F53F643-6686-A24F-9F37-300C790EED17}" type="presOf" srcId="{453F7DAE-5C0C-9148-988C-6B3DD251FE2D}" destId="{73D007D3-CDF8-E343-9D6C-DBF684B6CECA}" srcOrd="0" destOrd="0" presId="urn:microsoft.com/office/officeart/2005/8/layout/orgChart1"/>
    <dgm:cxn modelId="{FEDAAAF0-B07D-1344-8CFA-06630D89DC41}" type="presOf" srcId="{A49DC5F8-3776-244C-A6DA-41F89C9731F3}" destId="{D262D529-DB44-DF4A-896B-C8C0C75804F9}" srcOrd="1" destOrd="0" presId="urn:microsoft.com/office/officeart/2005/8/layout/orgChart1"/>
    <dgm:cxn modelId="{CE7D9D64-AB29-114B-ACA0-CCACEE29338C}" type="presOf" srcId="{D750A9D0-6A3F-B34D-BDB7-8443B91D668A}" destId="{A504303B-676A-5E4E-855B-FCB1E7335131}" srcOrd="1" destOrd="0" presId="urn:microsoft.com/office/officeart/2005/8/layout/orgChart1"/>
    <dgm:cxn modelId="{0652E0DA-43F8-344A-8102-D591DD9C26AC}" type="presOf" srcId="{A49DC5F8-3776-244C-A6DA-41F89C9731F3}" destId="{90E16824-819B-F34E-B457-E92951382497}" srcOrd="0" destOrd="0" presId="urn:microsoft.com/office/officeart/2005/8/layout/orgChart1"/>
    <dgm:cxn modelId="{17DAC03B-ED42-4E49-A4B5-4888CF803093}" srcId="{59C2D91D-A7FF-6946-8363-D9B931232A90}" destId="{D750A9D0-6A3F-B34D-BDB7-8443B91D668A}" srcOrd="1" destOrd="0" parTransId="{8842490B-871E-B54C-86C1-59310C7EDD83}" sibTransId="{7D66598C-2147-1A45-BD73-A4B57BCA87CB}"/>
    <dgm:cxn modelId="{CDE2972F-7604-4441-9D41-E9FD786B1200}" srcId="{59C2D91D-A7FF-6946-8363-D9B931232A90}" destId="{A49DC5F8-3776-244C-A6DA-41F89C9731F3}" srcOrd="2" destOrd="0" parTransId="{7CA8B4C6-4D86-3E49-BE5E-379FC29EB82E}" sibTransId="{41F27730-A5A2-9141-9AD7-5F5925EC0498}"/>
    <dgm:cxn modelId="{8667D326-0B5D-C14C-928A-5DFA66EC6BF5}" type="presOf" srcId="{BDE0A138-4CE2-F84E-BD4E-FFDAB347F072}" destId="{0977FFF2-18BA-094D-8FB7-A13A732E1C22}" srcOrd="0" destOrd="0" presId="urn:microsoft.com/office/officeart/2005/8/layout/orgChart1"/>
    <dgm:cxn modelId="{E69057F8-287A-EC4F-B9ED-84887FE75971}" type="presOf" srcId="{25293610-9D2B-5641-8921-DCB4B885A891}" destId="{DD8770D4-EE67-0F45-BC0F-C6FBABBC2CD8}" srcOrd="0" destOrd="0" presId="urn:microsoft.com/office/officeart/2005/8/layout/orgChart1"/>
    <dgm:cxn modelId="{6BE89150-426C-A24D-B198-FEC4AA361550}" type="presOf" srcId="{59C2D91D-A7FF-6946-8363-D9B931232A90}" destId="{152BEC49-FB9A-0A4E-8642-C8AC5A0F36D0}" srcOrd="0" destOrd="0" presId="urn:microsoft.com/office/officeart/2005/8/layout/orgChart1"/>
    <dgm:cxn modelId="{434BE5B7-0F17-FE41-9021-BE013697F98A}" type="presOf" srcId="{E743E270-4DB6-9F4B-88B6-C4E1BDB2F402}" destId="{7CDE020B-CD6F-7742-96D7-A65535CDE271}" srcOrd="0" destOrd="0" presId="urn:microsoft.com/office/officeart/2005/8/layout/orgChart1"/>
    <dgm:cxn modelId="{98963FFF-6410-144D-A789-465D7226B62A}" type="presOf" srcId="{59C2D91D-A7FF-6946-8363-D9B931232A90}" destId="{CCA4BF32-6AC5-3F4E-ADE4-5CA53F9C4607}" srcOrd="1" destOrd="0" presId="urn:microsoft.com/office/officeart/2005/8/layout/orgChart1"/>
    <dgm:cxn modelId="{FD50666C-1F5B-A946-87B8-EECD5AF126E4}" type="presOf" srcId="{D750A9D0-6A3F-B34D-BDB7-8443B91D668A}" destId="{391ECAF0-E09C-D94A-A0D7-9148EE2D207C}" srcOrd="0" destOrd="0" presId="urn:microsoft.com/office/officeart/2005/8/layout/orgChart1"/>
    <dgm:cxn modelId="{7F486B83-F6B9-D84E-88EF-3AC60492F94F}" type="presOf" srcId="{7CA8B4C6-4D86-3E49-BE5E-379FC29EB82E}" destId="{326822C7-0A71-AA4C-8346-97B4355AE4FE}" srcOrd="0" destOrd="0" presId="urn:microsoft.com/office/officeart/2005/8/layout/orgChart1"/>
    <dgm:cxn modelId="{7EC7F889-E1EE-5740-8789-53F755CD805B}" type="presOf" srcId="{BFAA6ADF-ED93-0A42-9363-B68173B2F044}" destId="{82E97BDF-5066-8942-BB07-650F3DBBF971}" srcOrd="0" destOrd="0" presId="urn:microsoft.com/office/officeart/2005/8/layout/orgChart1"/>
    <dgm:cxn modelId="{C4079CB9-395A-8E4C-8B0D-2C2723FC2FE1}" srcId="{59C2D91D-A7FF-6946-8363-D9B931232A90}" destId="{BFAA6ADF-ED93-0A42-9363-B68173B2F044}" srcOrd="3" destOrd="0" parTransId="{E743E270-4DB6-9F4B-88B6-C4E1BDB2F402}" sibTransId="{971B4ADE-9221-DF48-A4A4-887BA9E3C31A}"/>
    <dgm:cxn modelId="{B91F4485-1561-7F4B-B923-D27C8D740C46}" srcId="{25293610-9D2B-5641-8921-DCB4B885A891}" destId="{59C2D91D-A7FF-6946-8363-D9B931232A90}" srcOrd="0" destOrd="0" parTransId="{4E716FA7-9999-444D-94F4-98D6902677B7}" sibTransId="{3FF490F3-7576-AC42-9F5C-021EA9F72E5D}"/>
    <dgm:cxn modelId="{7D97A789-746F-8B4E-9A6E-955AD7E44E0B}" type="presOf" srcId="{8842490B-871E-B54C-86C1-59310C7EDD83}" destId="{55E203BA-CC42-2341-9490-FBD0EA686420}" srcOrd="0" destOrd="0" presId="urn:microsoft.com/office/officeart/2005/8/layout/orgChart1"/>
    <dgm:cxn modelId="{BD919E1F-4E83-804A-A820-C78DFEA30766}" srcId="{59C2D91D-A7FF-6946-8363-D9B931232A90}" destId="{453F7DAE-5C0C-9148-988C-6B3DD251FE2D}" srcOrd="0" destOrd="0" parTransId="{BDE0A138-4CE2-F84E-BD4E-FFDAB347F072}" sibTransId="{5DD8088C-B550-B249-BBD8-289BDB1D431C}"/>
    <dgm:cxn modelId="{7FF5A775-464D-964E-9A94-2C2BA9C9CBE4}" type="presOf" srcId="{453F7DAE-5C0C-9148-988C-6B3DD251FE2D}" destId="{B41E4E17-C9E6-2C4C-8FFE-33BC390C47F2}" srcOrd="1" destOrd="0" presId="urn:microsoft.com/office/officeart/2005/8/layout/orgChart1"/>
    <dgm:cxn modelId="{52890FDC-3F9C-E445-9374-02912EAA5BBE}" type="presOf" srcId="{BFAA6ADF-ED93-0A42-9363-B68173B2F044}" destId="{40F7647E-3646-7844-866E-6E52E5AEBD1B}" srcOrd="1" destOrd="0" presId="urn:microsoft.com/office/officeart/2005/8/layout/orgChart1"/>
    <dgm:cxn modelId="{CC84FFE1-45B5-6E40-99C1-641D792F3F1B}" type="presParOf" srcId="{DD8770D4-EE67-0F45-BC0F-C6FBABBC2CD8}" destId="{13F51A28-DF1C-3F40-9598-36E04BC037F5}" srcOrd="0" destOrd="0" presId="urn:microsoft.com/office/officeart/2005/8/layout/orgChart1"/>
    <dgm:cxn modelId="{DA675B0A-7DB3-344E-A400-0B1EDB70C534}" type="presParOf" srcId="{13F51A28-DF1C-3F40-9598-36E04BC037F5}" destId="{8A4F8669-F157-114C-B4EC-20826F6C4C7C}" srcOrd="0" destOrd="0" presId="urn:microsoft.com/office/officeart/2005/8/layout/orgChart1"/>
    <dgm:cxn modelId="{19AFDAA2-3A2C-0B46-905B-03395613D2B4}" type="presParOf" srcId="{8A4F8669-F157-114C-B4EC-20826F6C4C7C}" destId="{152BEC49-FB9A-0A4E-8642-C8AC5A0F36D0}" srcOrd="0" destOrd="0" presId="urn:microsoft.com/office/officeart/2005/8/layout/orgChart1"/>
    <dgm:cxn modelId="{E1C874C4-E0B9-FD48-89FF-126E83A0E73E}" type="presParOf" srcId="{8A4F8669-F157-114C-B4EC-20826F6C4C7C}" destId="{CCA4BF32-6AC5-3F4E-ADE4-5CA53F9C4607}" srcOrd="1" destOrd="0" presId="urn:microsoft.com/office/officeart/2005/8/layout/orgChart1"/>
    <dgm:cxn modelId="{B2DFB765-7BF7-F04D-AC16-D14051110761}" type="presParOf" srcId="{13F51A28-DF1C-3F40-9598-36E04BC037F5}" destId="{9B3B4769-2CFF-7947-A951-6E833B9A5078}" srcOrd="1" destOrd="0" presId="urn:microsoft.com/office/officeart/2005/8/layout/orgChart1"/>
    <dgm:cxn modelId="{57C0316C-C57C-664B-9688-FB386ED30ED7}" type="presParOf" srcId="{9B3B4769-2CFF-7947-A951-6E833B9A5078}" destId="{0977FFF2-18BA-094D-8FB7-A13A732E1C22}" srcOrd="0" destOrd="0" presId="urn:microsoft.com/office/officeart/2005/8/layout/orgChart1"/>
    <dgm:cxn modelId="{7C081F47-D270-F749-BB72-BA17AB7E8384}" type="presParOf" srcId="{9B3B4769-2CFF-7947-A951-6E833B9A5078}" destId="{FBCEB276-8FBC-A847-B5AF-329106C5B78C}" srcOrd="1" destOrd="0" presId="urn:microsoft.com/office/officeart/2005/8/layout/orgChart1"/>
    <dgm:cxn modelId="{7A5B8D64-0BCA-C84C-B7D6-DBD7649D6D82}" type="presParOf" srcId="{FBCEB276-8FBC-A847-B5AF-329106C5B78C}" destId="{5AD6E4D6-FF61-2743-9AC9-BF1A121255B6}" srcOrd="0" destOrd="0" presId="urn:microsoft.com/office/officeart/2005/8/layout/orgChart1"/>
    <dgm:cxn modelId="{36723B9B-A117-F744-ADAA-B6EE230EE4D3}" type="presParOf" srcId="{5AD6E4D6-FF61-2743-9AC9-BF1A121255B6}" destId="{73D007D3-CDF8-E343-9D6C-DBF684B6CECA}" srcOrd="0" destOrd="0" presId="urn:microsoft.com/office/officeart/2005/8/layout/orgChart1"/>
    <dgm:cxn modelId="{4E326037-4E54-FD41-9C00-205AF2BB9C63}" type="presParOf" srcId="{5AD6E4D6-FF61-2743-9AC9-BF1A121255B6}" destId="{B41E4E17-C9E6-2C4C-8FFE-33BC390C47F2}" srcOrd="1" destOrd="0" presId="urn:microsoft.com/office/officeart/2005/8/layout/orgChart1"/>
    <dgm:cxn modelId="{380B2B60-C2CD-9848-8DD1-C7654471FA97}" type="presParOf" srcId="{FBCEB276-8FBC-A847-B5AF-329106C5B78C}" destId="{ED43A0E8-0FBC-3E4C-9771-9770F6AF767C}" srcOrd="1" destOrd="0" presId="urn:microsoft.com/office/officeart/2005/8/layout/orgChart1"/>
    <dgm:cxn modelId="{C96EB5EA-646A-6E4D-8701-6DE2A5C744AB}" type="presParOf" srcId="{FBCEB276-8FBC-A847-B5AF-329106C5B78C}" destId="{D3492762-F24D-C540-95C3-BD4129DD240E}" srcOrd="2" destOrd="0" presId="urn:microsoft.com/office/officeart/2005/8/layout/orgChart1"/>
    <dgm:cxn modelId="{D43EDDDB-B049-7845-ABB0-30CF737EDCC8}" type="presParOf" srcId="{9B3B4769-2CFF-7947-A951-6E833B9A5078}" destId="{55E203BA-CC42-2341-9490-FBD0EA686420}" srcOrd="2" destOrd="0" presId="urn:microsoft.com/office/officeart/2005/8/layout/orgChart1"/>
    <dgm:cxn modelId="{5BB95EAC-D2BE-2545-9B5B-991BAD3DEA94}" type="presParOf" srcId="{9B3B4769-2CFF-7947-A951-6E833B9A5078}" destId="{C8D0D120-EC38-7D4D-A931-95159BCED280}" srcOrd="3" destOrd="0" presId="urn:microsoft.com/office/officeart/2005/8/layout/orgChart1"/>
    <dgm:cxn modelId="{AD623CE2-EA0B-0448-9F92-0FE329A6E287}" type="presParOf" srcId="{C8D0D120-EC38-7D4D-A931-95159BCED280}" destId="{DB8BEFD0-F538-574F-BF73-34E301A41B84}" srcOrd="0" destOrd="0" presId="urn:microsoft.com/office/officeart/2005/8/layout/orgChart1"/>
    <dgm:cxn modelId="{E14166E3-1C14-1342-9661-CDBA99C331EF}" type="presParOf" srcId="{DB8BEFD0-F538-574F-BF73-34E301A41B84}" destId="{391ECAF0-E09C-D94A-A0D7-9148EE2D207C}" srcOrd="0" destOrd="0" presId="urn:microsoft.com/office/officeart/2005/8/layout/orgChart1"/>
    <dgm:cxn modelId="{0E9951B0-BC2E-2D45-BCB3-A21680BC74E0}" type="presParOf" srcId="{DB8BEFD0-F538-574F-BF73-34E301A41B84}" destId="{A504303B-676A-5E4E-855B-FCB1E7335131}" srcOrd="1" destOrd="0" presId="urn:microsoft.com/office/officeart/2005/8/layout/orgChart1"/>
    <dgm:cxn modelId="{F8B21702-9342-BF45-9C1B-1F70E302512F}" type="presParOf" srcId="{C8D0D120-EC38-7D4D-A931-95159BCED280}" destId="{315376A9-D790-1247-9179-E332A7F7DE74}" srcOrd="1" destOrd="0" presId="urn:microsoft.com/office/officeart/2005/8/layout/orgChart1"/>
    <dgm:cxn modelId="{FB93947C-261B-C04C-8EB5-86160A596473}" type="presParOf" srcId="{C8D0D120-EC38-7D4D-A931-95159BCED280}" destId="{21428616-0583-494F-930A-C001CF765555}" srcOrd="2" destOrd="0" presId="urn:microsoft.com/office/officeart/2005/8/layout/orgChart1"/>
    <dgm:cxn modelId="{6EA523AE-73E0-1D40-B3EE-50BEBB19C6CA}" type="presParOf" srcId="{9B3B4769-2CFF-7947-A951-6E833B9A5078}" destId="{326822C7-0A71-AA4C-8346-97B4355AE4FE}" srcOrd="4" destOrd="0" presId="urn:microsoft.com/office/officeart/2005/8/layout/orgChart1"/>
    <dgm:cxn modelId="{776930E4-23C9-2540-97C6-D93E25B6AE35}" type="presParOf" srcId="{9B3B4769-2CFF-7947-A951-6E833B9A5078}" destId="{2D8D882F-BA95-614B-9D12-71AB796C1BDB}" srcOrd="5" destOrd="0" presId="urn:microsoft.com/office/officeart/2005/8/layout/orgChart1"/>
    <dgm:cxn modelId="{E591A0A1-FE31-1642-8DE5-F714CB26D88F}" type="presParOf" srcId="{2D8D882F-BA95-614B-9D12-71AB796C1BDB}" destId="{FDB45AF7-94F6-064C-A02A-642841DA2B05}" srcOrd="0" destOrd="0" presId="urn:microsoft.com/office/officeart/2005/8/layout/orgChart1"/>
    <dgm:cxn modelId="{B84B7F43-FA30-4F40-B260-5A7D7369D443}" type="presParOf" srcId="{FDB45AF7-94F6-064C-A02A-642841DA2B05}" destId="{90E16824-819B-F34E-B457-E92951382497}" srcOrd="0" destOrd="0" presId="urn:microsoft.com/office/officeart/2005/8/layout/orgChart1"/>
    <dgm:cxn modelId="{18965843-ACB3-D14E-8739-8ED0B3F926E0}" type="presParOf" srcId="{FDB45AF7-94F6-064C-A02A-642841DA2B05}" destId="{D262D529-DB44-DF4A-896B-C8C0C75804F9}" srcOrd="1" destOrd="0" presId="urn:microsoft.com/office/officeart/2005/8/layout/orgChart1"/>
    <dgm:cxn modelId="{9FDFBFFB-0D6E-4E41-82A2-480808E14DC0}" type="presParOf" srcId="{2D8D882F-BA95-614B-9D12-71AB796C1BDB}" destId="{185A29E3-44D9-AC46-B8AA-D676C84F4EF6}" srcOrd="1" destOrd="0" presId="urn:microsoft.com/office/officeart/2005/8/layout/orgChart1"/>
    <dgm:cxn modelId="{DB0FDADA-F50C-394A-A5CD-04101B93B941}" type="presParOf" srcId="{2D8D882F-BA95-614B-9D12-71AB796C1BDB}" destId="{C7DA2490-75EB-934C-8921-4503EA675E99}" srcOrd="2" destOrd="0" presId="urn:microsoft.com/office/officeart/2005/8/layout/orgChart1"/>
    <dgm:cxn modelId="{05796655-AD97-4B41-ABF2-C3A212F94119}" type="presParOf" srcId="{9B3B4769-2CFF-7947-A951-6E833B9A5078}" destId="{7CDE020B-CD6F-7742-96D7-A65535CDE271}" srcOrd="6" destOrd="0" presId="urn:microsoft.com/office/officeart/2005/8/layout/orgChart1"/>
    <dgm:cxn modelId="{BE50B989-A2E2-D242-8B28-DE081A049BF5}" type="presParOf" srcId="{9B3B4769-2CFF-7947-A951-6E833B9A5078}" destId="{B5CD56A1-8CC0-4B45-A627-0814845A7F1A}" srcOrd="7" destOrd="0" presId="urn:microsoft.com/office/officeart/2005/8/layout/orgChart1"/>
    <dgm:cxn modelId="{8E7D356F-6035-0045-90FF-D4114CDB03EE}" type="presParOf" srcId="{B5CD56A1-8CC0-4B45-A627-0814845A7F1A}" destId="{C668DD2A-E053-CE4F-87B0-4CC93B5F3644}" srcOrd="0" destOrd="0" presId="urn:microsoft.com/office/officeart/2005/8/layout/orgChart1"/>
    <dgm:cxn modelId="{805ACBED-ED14-AA47-9D30-CA970BEDA545}" type="presParOf" srcId="{C668DD2A-E053-CE4F-87B0-4CC93B5F3644}" destId="{82E97BDF-5066-8942-BB07-650F3DBBF971}" srcOrd="0" destOrd="0" presId="urn:microsoft.com/office/officeart/2005/8/layout/orgChart1"/>
    <dgm:cxn modelId="{7599F279-C2A9-B848-8841-48FE50C791B3}" type="presParOf" srcId="{C668DD2A-E053-CE4F-87B0-4CC93B5F3644}" destId="{40F7647E-3646-7844-866E-6E52E5AEBD1B}" srcOrd="1" destOrd="0" presId="urn:microsoft.com/office/officeart/2005/8/layout/orgChart1"/>
    <dgm:cxn modelId="{2A6EA371-BEA1-1B48-ACAD-B5A6759B40C7}" type="presParOf" srcId="{B5CD56A1-8CC0-4B45-A627-0814845A7F1A}" destId="{A248E65D-BD4F-1743-9B65-0F8B0A047DB7}" srcOrd="1" destOrd="0" presId="urn:microsoft.com/office/officeart/2005/8/layout/orgChart1"/>
    <dgm:cxn modelId="{ACE4D4EA-D849-C94D-9223-7790EA6482B5}" type="presParOf" srcId="{B5CD56A1-8CC0-4B45-A627-0814845A7F1A}" destId="{A5D28E2D-B05B-3D45-93CE-434912D41501}" srcOrd="2" destOrd="0" presId="urn:microsoft.com/office/officeart/2005/8/layout/orgChart1"/>
    <dgm:cxn modelId="{990DFEBE-7F9D-4F4C-B2A8-CC16A48FAEE8}" type="presParOf" srcId="{13F51A28-DF1C-3F40-9598-36E04BC037F5}" destId="{C34C5FEC-9804-7241-B058-48F4B0D9CD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669CD6-0348-4DC6-AEBB-46E82BFA5F5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604E46-7C58-434A-9D52-187CB5ED0D7B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Population density</a:t>
          </a:r>
        </a:p>
      </dgm:t>
    </dgm:pt>
    <dgm:pt modelId="{8EFAAA83-AEC4-4462-B5B3-AD48FD610820}" type="parTrans" cxnId="{7D5E9F80-96B4-47BA-A7B3-4AFE7CBF361B}">
      <dgm:prSet/>
      <dgm:spPr/>
      <dgm:t>
        <a:bodyPr/>
        <a:lstStyle/>
        <a:p>
          <a:endParaRPr lang="en-US" sz="1200"/>
        </a:p>
      </dgm:t>
    </dgm:pt>
    <dgm:pt modelId="{00F4602A-9C49-4CF4-A976-7C1C0AADDBA2}" type="sibTrans" cxnId="{7D5E9F80-96B4-47BA-A7B3-4AFE7CBF361B}">
      <dgm:prSet/>
      <dgm:spPr/>
      <dgm:t>
        <a:bodyPr/>
        <a:lstStyle/>
        <a:p>
          <a:endParaRPr lang="en-US" sz="1200"/>
        </a:p>
      </dgm:t>
    </dgm:pt>
    <dgm:pt modelId="{0227B43C-8EF5-4D20-AEC5-A977060753A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Variation in living conditions</a:t>
          </a:r>
        </a:p>
      </dgm:t>
    </dgm:pt>
    <dgm:pt modelId="{57A21E40-E3F2-4215-A3C4-ED379E10CDA1}" type="parTrans" cxnId="{408D4F91-81E5-40B3-9346-C7258917EC1B}">
      <dgm:prSet/>
      <dgm:spPr/>
      <dgm:t>
        <a:bodyPr/>
        <a:lstStyle/>
        <a:p>
          <a:endParaRPr lang="en-US" sz="1200"/>
        </a:p>
      </dgm:t>
    </dgm:pt>
    <dgm:pt modelId="{019F39A3-2029-413C-A036-503486F4F787}" type="sibTrans" cxnId="{408D4F91-81E5-40B3-9346-C7258917EC1B}">
      <dgm:prSet/>
      <dgm:spPr/>
      <dgm:t>
        <a:bodyPr/>
        <a:lstStyle/>
        <a:p>
          <a:endParaRPr lang="en-US" sz="1200"/>
        </a:p>
      </dgm:t>
    </dgm:pt>
    <dgm:pt modelId="{279171A0-AE61-4135-BBC0-F2A8262F2AFD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Healthcare provisions</a:t>
          </a:r>
        </a:p>
      </dgm:t>
    </dgm:pt>
    <dgm:pt modelId="{BC434810-571B-4AEF-B63E-86580DF62325}" type="parTrans" cxnId="{5B6C16B4-64BF-44BD-9CD4-C07CDE11F1E1}">
      <dgm:prSet/>
      <dgm:spPr/>
      <dgm:t>
        <a:bodyPr/>
        <a:lstStyle/>
        <a:p>
          <a:endParaRPr lang="en-US" sz="1200"/>
        </a:p>
      </dgm:t>
    </dgm:pt>
    <dgm:pt modelId="{7C910375-A693-4352-92D6-CF2E8F02F282}" type="sibTrans" cxnId="{5B6C16B4-64BF-44BD-9CD4-C07CDE11F1E1}">
      <dgm:prSet/>
      <dgm:spPr/>
      <dgm:t>
        <a:bodyPr/>
        <a:lstStyle/>
        <a:p>
          <a:endParaRPr lang="en-US" sz="1200"/>
        </a:p>
      </dgm:t>
    </dgm:pt>
    <dgm:pt modelId="{E231DBA4-2F2B-4859-97D1-1F716CD7743C}">
      <dgm:prSet phldrT="[Text]" custT="1"/>
      <dgm:spPr/>
      <dgm:t>
        <a:bodyPr/>
        <a:lstStyle/>
        <a:p>
          <a:r>
            <a:rPr lang="en-US" sz="1200" b="1" dirty="0"/>
            <a:t>Susceptibility is due to the following</a:t>
          </a:r>
        </a:p>
      </dgm:t>
    </dgm:pt>
    <dgm:pt modelId="{8C18B700-FEFA-4895-B138-457B00B91FF8}" type="sibTrans" cxnId="{EB54E7CF-B1D8-4F03-A676-FEF01946E0D5}">
      <dgm:prSet/>
      <dgm:spPr/>
      <dgm:t>
        <a:bodyPr/>
        <a:lstStyle/>
        <a:p>
          <a:endParaRPr lang="en-US" sz="1200"/>
        </a:p>
      </dgm:t>
    </dgm:pt>
    <dgm:pt modelId="{D46FABD0-4DAD-4DC7-BDCE-0B5014A67942}" type="parTrans" cxnId="{EB54E7CF-B1D8-4F03-A676-FEF01946E0D5}">
      <dgm:prSet/>
      <dgm:spPr/>
      <dgm:t>
        <a:bodyPr/>
        <a:lstStyle/>
        <a:p>
          <a:endParaRPr lang="en-US" sz="1200"/>
        </a:p>
      </dgm:t>
    </dgm:pt>
    <dgm:pt modelId="{EA075D7E-5C35-449A-94A6-F13C6914E6C5}" type="pres">
      <dgm:prSet presAssocID="{9A669CD6-0348-4DC6-AEBB-46E82BFA5F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F4EDAFA-A64C-4831-ABEF-E5BD917A352F}" type="pres">
      <dgm:prSet presAssocID="{E231DBA4-2F2B-4859-97D1-1F716CD7743C}" presName="hierRoot1" presStyleCnt="0">
        <dgm:presLayoutVars>
          <dgm:hierBranch val="init"/>
        </dgm:presLayoutVars>
      </dgm:prSet>
      <dgm:spPr/>
    </dgm:pt>
    <dgm:pt modelId="{5B637ED3-2EAF-4F1D-889E-EA295933EE68}" type="pres">
      <dgm:prSet presAssocID="{E231DBA4-2F2B-4859-97D1-1F716CD7743C}" presName="rootComposite1" presStyleCnt="0"/>
      <dgm:spPr/>
    </dgm:pt>
    <dgm:pt modelId="{14BCF934-C4FC-45ED-8035-61AD7A658CB9}" type="pres">
      <dgm:prSet presAssocID="{E231DBA4-2F2B-4859-97D1-1F716CD7743C}" presName="rootText1" presStyleLbl="node0" presStyleIdx="0" presStyleCnt="1" custScaleX="40978" custScaleY="30733" custLinFactNeighborX="25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FE52B61-AAF8-41FA-85C5-A9BE9DBFE787}" type="pres">
      <dgm:prSet presAssocID="{E231DBA4-2F2B-4859-97D1-1F716CD7743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C963BA4-301B-4EFD-B83F-3D576219757F}" type="pres">
      <dgm:prSet presAssocID="{E231DBA4-2F2B-4859-97D1-1F716CD7743C}" presName="hierChild2" presStyleCnt="0"/>
      <dgm:spPr/>
    </dgm:pt>
    <dgm:pt modelId="{70AB8172-C8F8-44A1-A093-6EC7F4C9D575}" type="pres">
      <dgm:prSet presAssocID="{8EFAAA83-AEC4-4462-B5B3-AD48FD610820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756B184-FAE2-49DD-AC0C-B89ED7B27690}" type="pres">
      <dgm:prSet presAssocID="{CD604E46-7C58-434A-9D52-187CB5ED0D7B}" presName="hierRoot2" presStyleCnt="0">
        <dgm:presLayoutVars>
          <dgm:hierBranch val="init"/>
        </dgm:presLayoutVars>
      </dgm:prSet>
      <dgm:spPr/>
    </dgm:pt>
    <dgm:pt modelId="{44584AF2-D211-4048-BEFA-866759674699}" type="pres">
      <dgm:prSet presAssocID="{CD604E46-7C58-434A-9D52-187CB5ED0D7B}" presName="rootComposite" presStyleCnt="0"/>
      <dgm:spPr/>
    </dgm:pt>
    <dgm:pt modelId="{8C8A9385-E4F4-4810-A65D-DAAD02225ABF}" type="pres">
      <dgm:prSet presAssocID="{CD604E46-7C58-434A-9D52-187CB5ED0D7B}" presName="rootText" presStyleLbl="node2" presStyleIdx="0" presStyleCnt="3" custScaleX="40316" custScaleY="23304" custLinFactNeighborX="-54255" custLinFactNeighborY="-670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FC23FC5-58ED-47DF-B904-03FBD02C4B52}" type="pres">
      <dgm:prSet presAssocID="{CD604E46-7C58-434A-9D52-187CB5ED0D7B}" presName="rootConnector" presStyleLbl="node2" presStyleIdx="0" presStyleCnt="3"/>
      <dgm:spPr/>
      <dgm:t>
        <a:bodyPr/>
        <a:lstStyle/>
        <a:p>
          <a:endParaRPr lang="en-US"/>
        </a:p>
      </dgm:t>
    </dgm:pt>
    <dgm:pt modelId="{2D8CB34D-1D23-4F06-80B1-17B55EFE3771}" type="pres">
      <dgm:prSet presAssocID="{CD604E46-7C58-434A-9D52-187CB5ED0D7B}" presName="hierChild4" presStyleCnt="0"/>
      <dgm:spPr/>
    </dgm:pt>
    <dgm:pt modelId="{B3F7ECE4-3DAB-4FE2-B1D9-EB8B12AABEC4}" type="pres">
      <dgm:prSet presAssocID="{CD604E46-7C58-434A-9D52-187CB5ED0D7B}" presName="hierChild5" presStyleCnt="0"/>
      <dgm:spPr/>
    </dgm:pt>
    <dgm:pt modelId="{925278DE-2F7E-4F7E-BBFC-92196B10443E}" type="pres">
      <dgm:prSet presAssocID="{57A21E40-E3F2-4215-A3C4-ED379E10CDA1}" presName="Name37" presStyleLbl="parChTrans1D2" presStyleIdx="1" presStyleCnt="3"/>
      <dgm:spPr/>
      <dgm:t>
        <a:bodyPr/>
        <a:lstStyle/>
        <a:p>
          <a:endParaRPr lang="en-US"/>
        </a:p>
      </dgm:t>
    </dgm:pt>
    <dgm:pt modelId="{6ADD3050-23FA-4C59-B3FA-86B54559E578}" type="pres">
      <dgm:prSet presAssocID="{0227B43C-8EF5-4D20-AEC5-A977060753A0}" presName="hierRoot2" presStyleCnt="0">
        <dgm:presLayoutVars>
          <dgm:hierBranch val="init"/>
        </dgm:presLayoutVars>
      </dgm:prSet>
      <dgm:spPr/>
    </dgm:pt>
    <dgm:pt modelId="{3ADA9291-09AE-43AC-B3D4-A076AF1521E6}" type="pres">
      <dgm:prSet presAssocID="{0227B43C-8EF5-4D20-AEC5-A977060753A0}" presName="rootComposite" presStyleCnt="0"/>
      <dgm:spPr/>
    </dgm:pt>
    <dgm:pt modelId="{56768494-6B20-407A-9211-216D036AC7AE}" type="pres">
      <dgm:prSet presAssocID="{0227B43C-8EF5-4D20-AEC5-A977060753A0}" presName="rootText" presStyleLbl="node2" presStyleIdx="1" presStyleCnt="3" custScaleX="40042" custScaleY="23304" custLinFactNeighborY="-765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F6AC328-4803-4DB5-AA04-7A374FE34FD0}" type="pres">
      <dgm:prSet presAssocID="{0227B43C-8EF5-4D20-AEC5-A977060753A0}" presName="rootConnector" presStyleLbl="node2" presStyleIdx="1" presStyleCnt="3"/>
      <dgm:spPr/>
      <dgm:t>
        <a:bodyPr/>
        <a:lstStyle/>
        <a:p>
          <a:endParaRPr lang="en-US"/>
        </a:p>
      </dgm:t>
    </dgm:pt>
    <dgm:pt modelId="{4869EE5B-7B0C-413C-8D7C-F4E503239C24}" type="pres">
      <dgm:prSet presAssocID="{0227B43C-8EF5-4D20-AEC5-A977060753A0}" presName="hierChild4" presStyleCnt="0"/>
      <dgm:spPr/>
    </dgm:pt>
    <dgm:pt modelId="{D2377FF3-7016-461C-9711-CF42F9CD04C2}" type="pres">
      <dgm:prSet presAssocID="{0227B43C-8EF5-4D20-AEC5-A977060753A0}" presName="hierChild5" presStyleCnt="0"/>
      <dgm:spPr/>
    </dgm:pt>
    <dgm:pt modelId="{34B1A33E-ACD2-422B-A7C8-7E33CC7C9D4C}" type="pres">
      <dgm:prSet presAssocID="{BC434810-571B-4AEF-B63E-86580DF6232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80B0D28-650D-4D4E-9EAF-07393C385FC5}" type="pres">
      <dgm:prSet presAssocID="{279171A0-AE61-4135-BBC0-F2A8262F2AFD}" presName="hierRoot2" presStyleCnt="0">
        <dgm:presLayoutVars>
          <dgm:hierBranch val="init"/>
        </dgm:presLayoutVars>
      </dgm:prSet>
      <dgm:spPr/>
    </dgm:pt>
    <dgm:pt modelId="{F26E3D0E-4C46-4008-96DA-211B55A976FB}" type="pres">
      <dgm:prSet presAssocID="{279171A0-AE61-4135-BBC0-F2A8262F2AFD}" presName="rootComposite" presStyleCnt="0"/>
      <dgm:spPr/>
    </dgm:pt>
    <dgm:pt modelId="{6EEF0B3B-CFC6-463F-B176-54D095E755D8}" type="pres">
      <dgm:prSet presAssocID="{279171A0-AE61-4135-BBC0-F2A8262F2AFD}" presName="rootText" presStyleLbl="node2" presStyleIdx="2" presStyleCnt="3" custScaleX="40042" custScaleY="23304" custLinFactNeighborX="54164" custLinFactNeighborY="-66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66BA105-5737-49FE-95B6-E36A2570A0C2}" type="pres">
      <dgm:prSet presAssocID="{279171A0-AE61-4135-BBC0-F2A8262F2AFD}" presName="rootConnector" presStyleLbl="node2" presStyleIdx="2" presStyleCnt="3"/>
      <dgm:spPr/>
      <dgm:t>
        <a:bodyPr/>
        <a:lstStyle/>
        <a:p>
          <a:endParaRPr lang="en-US"/>
        </a:p>
      </dgm:t>
    </dgm:pt>
    <dgm:pt modelId="{C1DE98A6-C372-4DFA-93DF-B1879F9F02D7}" type="pres">
      <dgm:prSet presAssocID="{279171A0-AE61-4135-BBC0-F2A8262F2AFD}" presName="hierChild4" presStyleCnt="0"/>
      <dgm:spPr/>
    </dgm:pt>
    <dgm:pt modelId="{3A9DB24C-1627-4B15-BD66-1116640022A2}" type="pres">
      <dgm:prSet presAssocID="{279171A0-AE61-4135-BBC0-F2A8262F2AFD}" presName="hierChild5" presStyleCnt="0"/>
      <dgm:spPr/>
    </dgm:pt>
    <dgm:pt modelId="{098A9C7B-FE2E-4E6D-B789-4BFE52634B8B}" type="pres">
      <dgm:prSet presAssocID="{E231DBA4-2F2B-4859-97D1-1F716CD7743C}" presName="hierChild3" presStyleCnt="0"/>
      <dgm:spPr/>
    </dgm:pt>
  </dgm:ptLst>
  <dgm:cxnLst>
    <dgm:cxn modelId="{59A97D72-4FBD-4040-BB16-404E03F11860}" type="presOf" srcId="{0227B43C-8EF5-4D20-AEC5-A977060753A0}" destId="{8F6AC328-4803-4DB5-AA04-7A374FE34FD0}" srcOrd="1" destOrd="0" presId="urn:microsoft.com/office/officeart/2005/8/layout/orgChart1"/>
    <dgm:cxn modelId="{7D5E9F80-96B4-47BA-A7B3-4AFE7CBF361B}" srcId="{E231DBA4-2F2B-4859-97D1-1F716CD7743C}" destId="{CD604E46-7C58-434A-9D52-187CB5ED0D7B}" srcOrd="0" destOrd="0" parTransId="{8EFAAA83-AEC4-4462-B5B3-AD48FD610820}" sibTransId="{00F4602A-9C49-4CF4-A976-7C1C0AADDBA2}"/>
    <dgm:cxn modelId="{1C456213-696C-42A4-9AB9-DF29DF09136E}" type="presOf" srcId="{BC434810-571B-4AEF-B63E-86580DF62325}" destId="{34B1A33E-ACD2-422B-A7C8-7E33CC7C9D4C}" srcOrd="0" destOrd="0" presId="urn:microsoft.com/office/officeart/2005/8/layout/orgChart1"/>
    <dgm:cxn modelId="{2D8BA4DE-DD5B-4244-820F-AB039B031524}" type="presOf" srcId="{9A669CD6-0348-4DC6-AEBB-46E82BFA5F52}" destId="{EA075D7E-5C35-449A-94A6-F13C6914E6C5}" srcOrd="0" destOrd="0" presId="urn:microsoft.com/office/officeart/2005/8/layout/orgChart1"/>
    <dgm:cxn modelId="{EB54E7CF-B1D8-4F03-A676-FEF01946E0D5}" srcId="{9A669CD6-0348-4DC6-AEBB-46E82BFA5F52}" destId="{E231DBA4-2F2B-4859-97D1-1F716CD7743C}" srcOrd="0" destOrd="0" parTransId="{D46FABD0-4DAD-4DC7-BDCE-0B5014A67942}" sibTransId="{8C18B700-FEFA-4895-B138-457B00B91FF8}"/>
    <dgm:cxn modelId="{B807F6B5-5C40-4CDA-B6C4-72CC1CA88BFE}" type="presOf" srcId="{279171A0-AE61-4135-BBC0-F2A8262F2AFD}" destId="{A66BA105-5737-49FE-95B6-E36A2570A0C2}" srcOrd="1" destOrd="0" presId="urn:microsoft.com/office/officeart/2005/8/layout/orgChart1"/>
    <dgm:cxn modelId="{DE07442B-9996-4F16-925C-90E66493C053}" type="presOf" srcId="{279171A0-AE61-4135-BBC0-F2A8262F2AFD}" destId="{6EEF0B3B-CFC6-463F-B176-54D095E755D8}" srcOrd="0" destOrd="0" presId="urn:microsoft.com/office/officeart/2005/8/layout/orgChart1"/>
    <dgm:cxn modelId="{5B6C16B4-64BF-44BD-9CD4-C07CDE11F1E1}" srcId="{E231DBA4-2F2B-4859-97D1-1F716CD7743C}" destId="{279171A0-AE61-4135-BBC0-F2A8262F2AFD}" srcOrd="2" destOrd="0" parTransId="{BC434810-571B-4AEF-B63E-86580DF62325}" sibTransId="{7C910375-A693-4352-92D6-CF2E8F02F282}"/>
    <dgm:cxn modelId="{20C01ACA-BC93-40AE-8ABA-B6520BEDF106}" type="presOf" srcId="{8EFAAA83-AEC4-4462-B5B3-AD48FD610820}" destId="{70AB8172-C8F8-44A1-A093-6EC7F4C9D575}" srcOrd="0" destOrd="0" presId="urn:microsoft.com/office/officeart/2005/8/layout/orgChart1"/>
    <dgm:cxn modelId="{3E856DA3-23FA-458A-935F-8A3F6549101E}" type="presOf" srcId="{57A21E40-E3F2-4215-A3C4-ED379E10CDA1}" destId="{925278DE-2F7E-4F7E-BBFC-92196B10443E}" srcOrd="0" destOrd="0" presId="urn:microsoft.com/office/officeart/2005/8/layout/orgChart1"/>
    <dgm:cxn modelId="{3DDF7C7F-A0BF-4651-BFA7-3FCCA6194496}" type="presOf" srcId="{E231DBA4-2F2B-4859-97D1-1F716CD7743C}" destId="{14BCF934-C4FC-45ED-8035-61AD7A658CB9}" srcOrd="0" destOrd="0" presId="urn:microsoft.com/office/officeart/2005/8/layout/orgChart1"/>
    <dgm:cxn modelId="{8B6774B8-7FF7-4083-94D1-22BB9F31CC1B}" type="presOf" srcId="{CD604E46-7C58-434A-9D52-187CB5ED0D7B}" destId="{7FC23FC5-58ED-47DF-B904-03FBD02C4B52}" srcOrd="1" destOrd="0" presId="urn:microsoft.com/office/officeart/2005/8/layout/orgChart1"/>
    <dgm:cxn modelId="{9741DC7D-3F8B-45A9-8BCB-35B10CB007CA}" type="presOf" srcId="{0227B43C-8EF5-4D20-AEC5-A977060753A0}" destId="{56768494-6B20-407A-9211-216D036AC7AE}" srcOrd="0" destOrd="0" presId="urn:microsoft.com/office/officeart/2005/8/layout/orgChart1"/>
    <dgm:cxn modelId="{408D4F91-81E5-40B3-9346-C7258917EC1B}" srcId="{E231DBA4-2F2B-4859-97D1-1F716CD7743C}" destId="{0227B43C-8EF5-4D20-AEC5-A977060753A0}" srcOrd="1" destOrd="0" parTransId="{57A21E40-E3F2-4215-A3C4-ED379E10CDA1}" sibTransId="{019F39A3-2029-413C-A036-503486F4F787}"/>
    <dgm:cxn modelId="{409F1B0C-400B-49B7-8350-FB91727FC991}" type="presOf" srcId="{CD604E46-7C58-434A-9D52-187CB5ED0D7B}" destId="{8C8A9385-E4F4-4810-A65D-DAAD02225ABF}" srcOrd="0" destOrd="0" presId="urn:microsoft.com/office/officeart/2005/8/layout/orgChart1"/>
    <dgm:cxn modelId="{753601F6-4177-433C-BE70-43ED1F3E09BD}" type="presOf" srcId="{E231DBA4-2F2B-4859-97D1-1F716CD7743C}" destId="{3FE52B61-AAF8-41FA-85C5-A9BE9DBFE787}" srcOrd="1" destOrd="0" presId="urn:microsoft.com/office/officeart/2005/8/layout/orgChart1"/>
    <dgm:cxn modelId="{787E9AB5-432B-4C3F-8623-68AD36F63BCF}" type="presParOf" srcId="{EA075D7E-5C35-449A-94A6-F13C6914E6C5}" destId="{4F4EDAFA-A64C-4831-ABEF-E5BD917A352F}" srcOrd="0" destOrd="0" presId="urn:microsoft.com/office/officeart/2005/8/layout/orgChart1"/>
    <dgm:cxn modelId="{C1A2BDA8-CBCA-420A-BB7C-8E1EBE452C3F}" type="presParOf" srcId="{4F4EDAFA-A64C-4831-ABEF-E5BD917A352F}" destId="{5B637ED3-2EAF-4F1D-889E-EA295933EE68}" srcOrd="0" destOrd="0" presId="urn:microsoft.com/office/officeart/2005/8/layout/orgChart1"/>
    <dgm:cxn modelId="{C93A4E7E-2A5C-4D11-B0C9-9EA75DDC04F3}" type="presParOf" srcId="{5B637ED3-2EAF-4F1D-889E-EA295933EE68}" destId="{14BCF934-C4FC-45ED-8035-61AD7A658CB9}" srcOrd="0" destOrd="0" presId="urn:microsoft.com/office/officeart/2005/8/layout/orgChart1"/>
    <dgm:cxn modelId="{F5EAB52D-715C-4876-BD0C-F62E273C7ECD}" type="presParOf" srcId="{5B637ED3-2EAF-4F1D-889E-EA295933EE68}" destId="{3FE52B61-AAF8-41FA-85C5-A9BE9DBFE787}" srcOrd="1" destOrd="0" presId="urn:microsoft.com/office/officeart/2005/8/layout/orgChart1"/>
    <dgm:cxn modelId="{81ED9591-E517-4330-9DC3-A6FE31B961FB}" type="presParOf" srcId="{4F4EDAFA-A64C-4831-ABEF-E5BD917A352F}" destId="{9C963BA4-301B-4EFD-B83F-3D576219757F}" srcOrd="1" destOrd="0" presId="urn:microsoft.com/office/officeart/2005/8/layout/orgChart1"/>
    <dgm:cxn modelId="{D456A1F2-568F-4C38-A14D-E25738F67BFE}" type="presParOf" srcId="{9C963BA4-301B-4EFD-B83F-3D576219757F}" destId="{70AB8172-C8F8-44A1-A093-6EC7F4C9D575}" srcOrd="0" destOrd="0" presId="urn:microsoft.com/office/officeart/2005/8/layout/orgChart1"/>
    <dgm:cxn modelId="{7BDD3B61-81B5-4FEB-ABA9-8DA26E2D857C}" type="presParOf" srcId="{9C963BA4-301B-4EFD-B83F-3D576219757F}" destId="{A756B184-FAE2-49DD-AC0C-B89ED7B27690}" srcOrd="1" destOrd="0" presId="urn:microsoft.com/office/officeart/2005/8/layout/orgChart1"/>
    <dgm:cxn modelId="{9CBAC279-ACF6-4872-A9F6-D473A0D5F807}" type="presParOf" srcId="{A756B184-FAE2-49DD-AC0C-B89ED7B27690}" destId="{44584AF2-D211-4048-BEFA-866759674699}" srcOrd="0" destOrd="0" presId="urn:microsoft.com/office/officeart/2005/8/layout/orgChart1"/>
    <dgm:cxn modelId="{664C3008-6422-492F-B602-83262AE5F7BE}" type="presParOf" srcId="{44584AF2-D211-4048-BEFA-866759674699}" destId="{8C8A9385-E4F4-4810-A65D-DAAD02225ABF}" srcOrd="0" destOrd="0" presId="urn:microsoft.com/office/officeart/2005/8/layout/orgChart1"/>
    <dgm:cxn modelId="{601FA7B6-146A-4E2A-820F-B1C4ED4B50B1}" type="presParOf" srcId="{44584AF2-D211-4048-BEFA-866759674699}" destId="{7FC23FC5-58ED-47DF-B904-03FBD02C4B52}" srcOrd="1" destOrd="0" presId="urn:microsoft.com/office/officeart/2005/8/layout/orgChart1"/>
    <dgm:cxn modelId="{384270C5-B24F-45A4-A938-5B2902567D84}" type="presParOf" srcId="{A756B184-FAE2-49DD-AC0C-B89ED7B27690}" destId="{2D8CB34D-1D23-4F06-80B1-17B55EFE3771}" srcOrd="1" destOrd="0" presId="urn:microsoft.com/office/officeart/2005/8/layout/orgChart1"/>
    <dgm:cxn modelId="{FCA7A99C-8A00-4070-8F9F-4BC6792D7628}" type="presParOf" srcId="{A756B184-FAE2-49DD-AC0C-B89ED7B27690}" destId="{B3F7ECE4-3DAB-4FE2-B1D9-EB8B12AABEC4}" srcOrd="2" destOrd="0" presId="urn:microsoft.com/office/officeart/2005/8/layout/orgChart1"/>
    <dgm:cxn modelId="{C6B8563A-0FAD-41C8-8875-9334527BD19E}" type="presParOf" srcId="{9C963BA4-301B-4EFD-B83F-3D576219757F}" destId="{925278DE-2F7E-4F7E-BBFC-92196B10443E}" srcOrd="2" destOrd="0" presId="urn:microsoft.com/office/officeart/2005/8/layout/orgChart1"/>
    <dgm:cxn modelId="{CE53A0A5-7B8E-4185-B630-D8EF14115E25}" type="presParOf" srcId="{9C963BA4-301B-4EFD-B83F-3D576219757F}" destId="{6ADD3050-23FA-4C59-B3FA-86B54559E578}" srcOrd="3" destOrd="0" presId="urn:microsoft.com/office/officeart/2005/8/layout/orgChart1"/>
    <dgm:cxn modelId="{1D8A3426-E3E0-4F83-ABC2-9CC1D4CF1946}" type="presParOf" srcId="{6ADD3050-23FA-4C59-B3FA-86B54559E578}" destId="{3ADA9291-09AE-43AC-B3D4-A076AF1521E6}" srcOrd="0" destOrd="0" presId="urn:microsoft.com/office/officeart/2005/8/layout/orgChart1"/>
    <dgm:cxn modelId="{84369460-3CF7-450F-AD9D-FB7C3A021D59}" type="presParOf" srcId="{3ADA9291-09AE-43AC-B3D4-A076AF1521E6}" destId="{56768494-6B20-407A-9211-216D036AC7AE}" srcOrd="0" destOrd="0" presId="urn:microsoft.com/office/officeart/2005/8/layout/orgChart1"/>
    <dgm:cxn modelId="{F007DC96-7DA3-4F33-B2EA-D8ECF16C4873}" type="presParOf" srcId="{3ADA9291-09AE-43AC-B3D4-A076AF1521E6}" destId="{8F6AC328-4803-4DB5-AA04-7A374FE34FD0}" srcOrd="1" destOrd="0" presId="urn:microsoft.com/office/officeart/2005/8/layout/orgChart1"/>
    <dgm:cxn modelId="{947B43F3-6221-472E-BD26-33B3C0B108CA}" type="presParOf" srcId="{6ADD3050-23FA-4C59-B3FA-86B54559E578}" destId="{4869EE5B-7B0C-413C-8D7C-F4E503239C24}" srcOrd="1" destOrd="0" presId="urn:microsoft.com/office/officeart/2005/8/layout/orgChart1"/>
    <dgm:cxn modelId="{60018AB3-BEA2-4444-8402-3D1BF7F73A52}" type="presParOf" srcId="{6ADD3050-23FA-4C59-B3FA-86B54559E578}" destId="{D2377FF3-7016-461C-9711-CF42F9CD04C2}" srcOrd="2" destOrd="0" presId="urn:microsoft.com/office/officeart/2005/8/layout/orgChart1"/>
    <dgm:cxn modelId="{210CEF0C-446C-46F8-A466-75580E286245}" type="presParOf" srcId="{9C963BA4-301B-4EFD-B83F-3D576219757F}" destId="{34B1A33E-ACD2-422B-A7C8-7E33CC7C9D4C}" srcOrd="4" destOrd="0" presId="urn:microsoft.com/office/officeart/2005/8/layout/orgChart1"/>
    <dgm:cxn modelId="{C14B719A-33EB-4507-BD9F-F86B9FC9AA90}" type="presParOf" srcId="{9C963BA4-301B-4EFD-B83F-3D576219757F}" destId="{180B0D28-650D-4D4E-9EAF-07393C385FC5}" srcOrd="5" destOrd="0" presId="urn:microsoft.com/office/officeart/2005/8/layout/orgChart1"/>
    <dgm:cxn modelId="{10DF0281-2C94-4FC0-BA21-17EFB3F3035B}" type="presParOf" srcId="{180B0D28-650D-4D4E-9EAF-07393C385FC5}" destId="{F26E3D0E-4C46-4008-96DA-211B55A976FB}" srcOrd="0" destOrd="0" presId="urn:microsoft.com/office/officeart/2005/8/layout/orgChart1"/>
    <dgm:cxn modelId="{F180E759-32AF-446F-A9C0-1B7B4A5C3EF7}" type="presParOf" srcId="{F26E3D0E-4C46-4008-96DA-211B55A976FB}" destId="{6EEF0B3B-CFC6-463F-B176-54D095E755D8}" srcOrd="0" destOrd="0" presId="urn:microsoft.com/office/officeart/2005/8/layout/orgChart1"/>
    <dgm:cxn modelId="{6538193A-01D0-4124-8B62-AF6CD72637AA}" type="presParOf" srcId="{F26E3D0E-4C46-4008-96DA-211B55A976FB}" destId="{A66BA105-5737-49FE-95B6-E36A2570A0C2}" srcOrd="1" destOrd="0" presId="urn:microsoft.com/office/officeart/2005/8/layout/orgChart1"/>
    <dgm:cxn modelId="{712C8C22-BE9B-49C4-8F5E-94CDE092D718}" type="presParOf" srcId="{180B0D28-650D-4D4E-9EAF-07393C385FC5}" destId="{C1DE98A6-C372-4DFA-93DF-B1879F9F02D7}" srcOrd="1" destOrd="0" presId="urn:microsoft.com/office/officeart/2005/8/layout/orgChart1"/>
    <dgm:cxn modelId="{548B3252-A72F-4330-BA06-30096525CEED}" type="presParOf" srcId="{180B0D28-650D-4D4E-9EAF-07393C385FC5}" destId="{3A9DB24C-1627-4B15-BD66-1116640022A2}" srcOrd="2" destOrd="0" presId="urn:microsoft.com/office/officeart/2005/8/layout/orgChart1"/>
    <dgm:cxn modelId="{E161E6C4-625B-46AC-A625-36BE4B291584}" type="presParOf" srcId="{4F4EDAFA-A64C-4831-ABEF-E5BD917A352F}" destId="{098A9C7B-FE2E-4E6D-B789-4BFE52634B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E020B-CD6F-7742-96D7-A65535CDE271}">
      <dsp:nvSpPr>
        <dsp:cNvPr id="0" name=""/>
        <dsp:cNvSpPr/>
      </dsp:nvSpPr>
      <dsp:spPr>
        <a:xfrm>
          <a:off x="4792287" y="774518"/>
          <a:ext cx="4177848" cy="72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560"/>
              </a:lnTo>
              <a:lnTo>
                <a:pt x="4177848" y="360560"/>
              </a:lnTo>
              <a:lnTo>
                <a:pt x="4177848" y="720508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822C7-0A71-AA4C-8346-97B4355AE4FE}">
      <dsp:nvSpPr>
        <dsp:cNvPr id="0" name=""/>
        <dsp:cNvSpPr/>
      </dsp:nvSpPr>
      <dsp:spPr>
        <a:xfrm>
          <a:off x="4792287" y="774518"/>
          <a:ext cx="1274096" cy="72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560"/>
              </a:lnTo>
              <a:lnTo>
                <a:pt x="1274096" y="360560"/>
              </a:lnTo>
              <a:lnTo>
                <a:pt x="1274096" y="720508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E203BA-CC42-2341-9490-FBD0EA686420}">
      <dsp:nvSpPr>
        <dsp:cNvPr id="0" name=""/>
        <dsp:cNvSpPr/>
      </dsp:nvSpPr>
      <dsp:spPr>
        <a:xfrm>
          <a:off x="3346684" y="774518"/>
          <a:ext cx="1445602" cy="720508"/>
        </a:xfrm>
        <a:custGeom>
          <a:avLst/>
          <a:gdLst/>
          <a:ahLst/>
          <a:cxnLst/>
          <a:rect l="0" t="0" r="0" b="0"/>
          <a:pathLst>
            <a:path>
              <a:moveTo>
                <a:pt x="1445602" y="0"/>
              </a:moveTo>
              <a:lnTo>
                <a:pt x="1445602" y="360560"/>
              </a:lnTo>
              <a:lnTo>
                <a:pt x="0" y="360560"/>
              </a:lnTo>
              <a:lnTo>
                <a:pt x="0" y="720508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7FFF2-18BA-094D-8FB7-A13A732E1C22}">
      <dsp:nvSpPr>
        <dsp:cNvPr id="0" name=""/>
        <dsp:cNvSpPr/>
      </dsp:nvSpPr>
      <dsp:spPr>
        <a:xfrm>
          <a:off x="514236" y="774518"/>
          <a:ext cx="4278051" cy="720508"/>
        </a:xfrm>
        <a:custGeom>
          <a:avLst/>
          <a:gdLst/>
          <a:ahLst/>
          <a:cxnLst/>
          <a:rect l="0" t="0" r="0" b="0"/>
          <a:pathLst>
            <a:path>
              <a:moveTo>
                <a:pt x="4278051" y="0"/>
              </a:moveTo>
              <a:lnTo>
                <a:pt x="4278051" y="360560"/>
              </a:lnTo>
              <a:lnTo>
                <a:pt x="0" y="360560"/>
              </a:lnTo>
              <a:lnTo>
                <a:pt x="0" y="720508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2BEC49-FB9A-0A4E-8642-C8AC5A0F36D0}">
      <dsp:nvSpPr>
        <dsp:cNvPr id="0" name=""/>
        <dsp:cNvSpPr/>
      </dsp:nvSpPr>
      <dsp:spPr>
        <a:xfrm>
          <a:off x="4149505" y="612"/>
          <a:ext cx="1285563" cy="773905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Environment</a:t>
          </a:r>
        </a:p>
      </dsp:txBody>
      <dsp:txXfrm>
        <a:off x="4149505" y="612"/>
        <a:ext cx="1285563" cy="773905"/>
      </dsp:txXfrm>
    </dsp:sp>
    <dsp:sp modelId="{73D007D3-CDF8-E343-9D6C-DBF684B6CECA}">
      <dsp:nvSpPr>
        <dsp:cNvPr id="0" name=""/>
        <dsp:cNvSpPr/>
      </dsp:nvSpPr>
      <dsp:spPr>
        <a:xfrm>
          <a:off x="7" y="1495027"/>
          <a:ext cx="1028457" cy="654556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Globalisation</a:t>
          </a:r>
        </a:p>
      </dsp:txBody>
      <dsp:txXfrm>
        <a:off x="7" y="1495027"/>
        <a:ext cx="1028457" cy="654556"/>
      </dsp:txXfrm>
    </dsp:sp>
    <dsp:sp modelId="{391ECAF0-E09C-D94A-A0D7-9148EE2D207C}">
      <dsp:nvSpPr>
        <dsp:cNvPr id="0" name=""/>
        <dsp:cNvSpPr/>
      </dsp:nvSpPr>
      <dsp:spPr>
        <a:xfrm>
          <a:off x="2832456" y="1495027"/>
          <a:ext cx="1028457" cy="654556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Urbanisation</a:t>
          </a:r>
        </a:p>
      </dsp:txBody>
      <dsp:txXfrm>
        <a:off x="2832456" y="1495027"/>
        <a:ext cx="1028457" cy="654556"/>
      </dsp:txXfrm>
    </dsp:sp>
    <dsp:sp modelId="{90E16824-819B-F34E-B457-E92951382497}">
      <dsp:nvSpPr>
        <dsp:cNvPr id="0" name=""/>
        <dsp:cNvSpPr/>
      </dsp:nvSpPr>
      <dsp:spPr>
        <a:xfrm>
          <a:off x="5552154" y="1495027"/>
          <a:ext cx="1028457" cy="654556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Infrastructure</a:t>
          </a:r>
        </a:p>
      </dsp:txBody>
      <dsp:txXfrm>
        <a:off x="5552154" y="1495027"/>
        <a:ext cx="1028457" cy="654556"/>
      </dsp:txXfrm>
    </dsp:sp>
    <dsp:sp modelId="{82E97BDF-5066-8942-BB07-650F3DBBF971}">
      <dsp:nvSpPr>
        <dsp:cNvPr id="0" name=""/>
        <dsp:cNvSpPr/>
      </dsp:nvSpPr>
      <dsp:spPr>
        <a:xfrm>
          <a:off x="8455907" y="1495027"/>
          <a:ext cx="1028457" cy="654556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Climate Change</a:t>
          </a:r>
        </a:p>
      </dsp:txBody>
      <dsp:txXfrm>
        <a:off x="8455907" y="1495027"/>
        <a:ext cx="1028457" cy="654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1A33E-ACD2-422B-A7C8-7E33CC7C9D4C}">
      <dsp:nvSpPr>
        <dsp:cNvPr id="0" name=""/>
        <dsp:cNvSpPr/>
      </dsp:nvSpPr>
      <dsp:spPr>
        <a:xfrm>
          <a:off x="4772084" y="531892"/>
          <a:ext cx="3981508" cy="610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412"/>
              </a:lnTo>
              <a:lnTo>
                <a:pt x="3981508" y="247412"/>
              </a:lnTo>
              <a:lnTo>
                <a:pt x="3981508" y="610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278DE-2F7E-4F7E-BBFC-92196B10443E}">
      <dsp:nvSpPr>
        <dsp:cNvPr id="0" name=""/>
        <dsp:cNvSpPr/>
      </dsp:nvSpPr>
      <dsp:spPr>
        <a:xfrm>
          <a:off x="4722212" y="531892"/>
          <a:ext cx="91440" cy="594081"/>
        </a:xfrm>
        <a:custGeom>
          <a:avLst/>
          <a:gdLst/>
          <a:ahLst/>
          <a:cxnLst/>
          <a:rect l="0" t="0" r="0" b="0"/>
          <a:pathLst>
            <a:path>
              <a:moveTo>
                <a:pt x="49871" y="0"/>
              </a:moveTo>
              <a:lnTo>
                <a:pt x="49871" y="230824"/>
              </a:lnTo>
              <a:lnTo>
                <a:pt x="45720" y="230824"/>
              </a:lnTo>
              <a:lnTo>
                <a:pt x="45720" y="5940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B8172-C8F8-44A1-A093-6EC7F4C9D575}">
      <dsp:nvSpPr>
        <dsp:cNvPr id="0" name=""/>
        <dsp:cNvSpPr/>
      </dsp:nvSpPr>
      <dsp:spPr>
        <a:xfrm>
          <a:off x="774384" y="531892"/>
          <a:ext cx="3997699" cy="610531"/>
        </a:xfrm>
        <a:custGeom>
          <a:avLst/>
          <a:gdLst/>
          <a:ahLst/>
          <a:cxnLst/>
          <a:rect l="0" t="0" r="0" b="0"/>
          <a:pathLst>
            <a:path>
              <a:moveTo>
                <a:pt x="3997699" y="0"/>
              </a:moveTo>
              <a:lnTo>
                <a:pt x="3997699" y="247274"/>
              </a:lnTo>
              <a:lnTo>
                <a:pt x="0" y="247274"/>
              </a:lnTo>
              <a:lnTo>
                <a:pt x="0" y="610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CF934-C4FC-45ED-8035-61AD7A658CB9}">
      <dsp:nvSpPr>
        <dsp:cNvPr id="0" name=""/>
        <dsp:cNvSpPr/>
      </dsp:nvSpPr>
      <dsp:spPr>
        <a:xfrm>
          <a:off x="4063247" y="274"/>
          <a:ext cx="1417672" cy="531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Susceptibility is due to the following</a:t>
          </a:r>
        </a:p>
      </dsp:txBody>
      <dsp:txXfrm>
        <a:off x="4089198" y="26225"/>
        <a:ext cx="1365770" cy="479716"/>
      </dsp:txXfrm>
    </dsp:sp>
    <dsp:sp modelId="{8C8A9385-E4F4-4810-A65D-DAAD02225ABF}">
      <dsp:nvSpPr>
        <dsp:cNvPr id="0" name=""/>
        <dsp:cNvSpPr/>
      </dsp:nvSpPr>
      <dsp:spPr>
        <a:xfrm>
          <a:off x="76999" y="1142424"/>
          <a:ext cx="1394770" cy="403111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Population density</a:t>
          </a:r>
        </a:p>
      </dsp:txBody>
      <dsp:txXfrm>
        <a:off x="96677" y="1162102"/>
        <a:ext cx="1355414" cy="363755"/>
      </dsp:txXfrm>
    </dsp:sp>
    <dsp:sp modelId="{56768494-6B20-407A-9211-216D036AC7AE}">
      <dsp:nvSpPr>
        <dsp:cNvPr id="0" name=""/>
        <dsp:cNvSpPr/>
      </dsp:nvSpPr>
      <dsp:spPr>
        <a:xfrm>
          <a:off x="4075287" y="1125974"/>
          <a:ext cx="1385290" cy="403111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Variation in living conditions</a:t>
          </a:r>
        </a:p>
      </dsp:txBody>
      <dsp:txXfrm>
        <a:off x="4094965" y="1145652"/>
        <a:ext cx="1345934" cy="363755"/>
      </dsp:txXfrm>
    </dsp:sp>
    <dsp:sp modelId="{6EEF0B3B-CFC6-463F-B176-54D095E755D8}">
      <dsp:nvSpPr>
        <dsp:cNvPr id="0" name=""/>
        <dsp:cNvSpPr/>
      </dsp:nvSpPr>
      <dsp:spPr>
        <a:xfrm>
          <a:off x="8060947" y="1142563"/>
          <a:ext cx="1385290" cy="403111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Healthcare provisions</a:t>
          </a:r>
        </a:p>
      </dsp:txBody>
      <dsp:txXfrm>
        <a:off x="8080625" y="1162241"/>
        <a:ext cx="1345934" cy="363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63046-04E0-E640-B3E7-F04900BB119E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19CC7-1E48-7E43-A944-75D3A96E7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9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9DEE-FA02-534A-B6BE-4968FA67419B}" type="datetime1">
              <a:rPr lang="en-AU" smtClean="0"/>
              <a:t>18/07/2022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8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133-B63E-AA45-BA7D-6E7DD41B8398}" type="datetime1">
              <a:rPr lang="en-AU" smtClean="0"/>
              <a:t>18/07/2022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0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32B6-6000-3E49-B582-9E72FBA65453}" type="datetime1">
              <a:rPr lang="en-AU" smtClean="0"/>
              <a:t>18/07/2022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6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D6E-8107-F544-9B12-781514FE0A31}" type="datetime1">
              <a:rPr lang="en-AU" smtClean="0"/>
              <a:t>18/07/2022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1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BD15-8E79-4742-9932-2D7023D09D53}" type="datetime1">
              <a:rPr lang="en-AU" smtClean="0"/>
              <a:t>18/07/2022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5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9D39-2C61-5344-84B9-4EF389D47CBA}" type="datetime1">
              <a:rPr lang="en-AU" smtClean="0"/>
              <a:t>18/07/2022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7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8C17-FCDE-4045-A968-3C59AA7FA715}" type="datetime1">
              <a:rPr lang="en-AU" smtClean="0"/>
              <a:t>18/07/2022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7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9215-9567-584F-9465-7E2D879755E1}" type="datetime1">
              <a:rPr lang="en-AU" smtClean="0"/>
              <a:t>18/07/2022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5AF5-293E-A944-B047-05296E915A22}" type="datetime1">
              <a:rPr lang="en-AU" smtClean="0"/>
              <a:t>18/07/2022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9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9D83-50C1-AE4F-98A8-CBCC8BF9BAE9}" type="datetime1">
              <a:rPr lang="en-AU" smtClean="0"/>
              <a:t>18/07/2022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0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14F3-760E-604A-9DC0-05F31BD8909C}" type="datetime1">
              <a:rPr lang="en-AU" smtClean="0"/>
              <a:t>18/07/2022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2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6FB15-955E-2B4C-AF62-DA426D5DEE01}" type="datetime1">
              <a:rPr lang="en-AU" smtClean="0"/>
              <a:t>18/07/2022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3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788" y="-1199742"/>
            <a:ext cx="8094424" cy="2203939"/>
          </a:xfrm>
        </p:spPr>
        <p:txBody>
          <a:bodyPr>
            <a:normAutofit/>
          </a:bodyPr>
          <a:lstStyle/>
          <a:p>
            <a:r>
              <a:rPr lang="en-US" dirty="0"/>
              <a:t>Spread of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613A1-CBD0-7C4E-8679-590FCABC1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529" y="1095314"/>
            <a:ext cx="7504942" cy="3256884"/>
          </a:xfrm>
        </p:spPr>
        <p:txBody>
          <a:bodyPr>
            <a:normAutofit/>
          </a:bodyPr>
          <a:lstStyle/>
          <a:p>
            <a:pPr marL="789437" lvl="1" indent="-367400" algn="l">
              <a:buFont typeface="+mj-lt"/>
              <a:buAutoNum type="arabicPeriod"/>
            </a:pPr>
            <a:r>
              <a:rPr lang="en-US" dirty="0"/>
              <a:t>Factors Affecting the Spread of Disease</a:t>
            </a:r>
          </a:p>
          <a:p>
            <a:pPr marL="879246" lvl="2" algn="l"/>
            <a:endParaRPr lang="en-US" dirty="0"/>
          </a:p>
          <a:p>
            <a:pPr marL="1246646" lvl="2" indent="-367400" algn="l">
              <a:buFont typeface="+mj-lt"/>
              <a:buAutoNum type="arabicPeriod"/>
            </a:pP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5895195-4731-A143-85AB-34285605B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1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A8436FA-831A-BA47-9C67-CEE5DA703590}"/>
              </a:ext>
            </a:extLst>
          </p:cNvPr>
          <p:cNvGrpSpPr>
            <a:grpSpLocks/>
          </p:cNvGrpSpPr>
          <p:nvPr/>
        </p:nvGrpSpPr>
        <p:grpSpPr bwMode="auto">
          <a:xfrm>
            <a:off x="1486456" y="1603171"/>
            <a:ext cx="6688537" cy="4658707"/>
            <a:chOff x="952709" y="4660027"/>
            <a:chExt cx="7600950" cy="1511300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DB6D5E40-7792-0148-9A13-AC8808C3B534}"/>
                </a:ext>
              </a:extLst>
            </p:cNvPr>
            <p:cNvSpPr txBox="1"/>
            <p:nvPr/>
          </p:nvSpPr>
          <p:spPr bwMode="auto">
            <a:xfrm>
              <a:off x="952709" y="4660027"/>
              <a:ext cx="7600950" cy="15113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prstClr val="black"/>
              </a:solidFill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1661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DCCDD7E-772A-5747-998A-2A02D802F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0761" y="4695376"/>
              <a:ext cx="1339296" cy="850427"/>
              <a:chOff x="1020761" y="4695376"/>
              <a:chExt cx="1339296" cy="850427"/>
            </a:xfrm>
          </p:grpSpPr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1D3A8258-68FA-434A-9CF4-81E1BD17425D}"/>
                  </a:ext>
                </a:extLst>
              </p:cNvPr>
              <p:cNvSpPr txBox="1"/>
              <p:nvPr/>
            </p:nvSpPr>
            <p:spPr>
              <a:xfrm>
                <a:off x="1020761" y="5386843"/>
                <a:ext cx="1339296" cy="158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AU" sz="1292" b="1" dirty="0">
                    <a:ln w="10160" cap="flat" cmpd="sng" algn="ctr">
                      <a:solidFill>
                        <a:srgbClr val="5B9BD5"/>
                      </a:solidFill>
                      <a:prstDash val="solid"/>
                      <a:round/>
                    </a:ln>
                    <a:solidFill>
                      <a:srgbClr val="FFFFFF"/>
                    </a:solidFill>
                    <a:effectLst>
                      <a:outerShdw blurRad="38100" dist="22860" dir="5400000" algn="tl">
                        <a:srgbClr val="000000">
                          <a:alpha val="30000"/>
                        </a:srgbClr>
                      </a:outerShdw>
                    </a:effectLst>
                    <a:latin typeface="Lucida Console" panose="020B060904050402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Essential</a:t>
                </a:r>
                <a:endParaRPr lang="en-AU" sz="1292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AU" sz="1292" b="1" dirty="0">
                    <a:ln w="10160" cap="flat" cmpd="sng" algn="ctr">
                      <a:solidFill>
                        <a:srgbClr val="5B9BD5"/>
                      </a:solidFill>
                      <a:prstDash val="solid"/>
                      <a:round/>
                    </a:ln>
                    <a:solidFill>
                      <a:srgbClr val="FFFFFF"/>
                    </a:solidFill>
                    <a:effectLst>
                      <a:outerShdw blurRad="38100" dist="22860" dir="5400000" algn="tl">
                        <a:srgbClr val="000000">
                          <a:alpha val="30000"/>
                        </a:srgbClr>
                      </a:outerShdw>
                    </a:effectLst>
                    <a:latin typeface="Lucida Console" panose="020B060904050402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Questions:</a:t>
                </a:r>
                <a:endParaRPr lang="en-AU" sz="1292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 Box 31">
                <a:extLst>
                  <a:ext uri="{FF2B5EF4-FFF2-40B4-BE49-F238E27FC236}">
                    <a16:creationId xmlns:a16="http://schemas.microsoft.com/office/drawing/2014/main" id="{C6966356-0BAA-FA43-A7CF-F1B6C9674102}"/>
                  </a:ext>
                </a:extLst>
              </p:cNvPr>
              <p:cNvSpPr txBox="1"/>
              <p:nvPr/>
            </p:nvSpPr>
            <p:spPr>
              <a:xfrm>
                <a:off x="1082219" y="4695376"/>
                <a:ext cx="1226352" cy="944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AU" sz="1292" b="1" dirty="0">
                    <a:ln w="10160" cap="flat" cmpd="sng" algn="ctr">
                      <a:solidFill>
                        <a:srgbClr val="5B9BD5"/>
                      </a:solidFill>
                      <a:prstDash val="solid"/>
                      <a:round/>
                    </a:ln>
                    <a:solidFill>
                      <a:srgbClr val="FFFFFF"/>
                    </a:solidFill>
                    <a:effectLst>
                      <a:outerShdw blurRad="38100" dist="22860" dir="5400000" algn="tl">
                        <a:srgbClr val="000000">
                          <a:alpha val="30000"/>
                        </a:srgbClr>
                      </a:outerShdw>
                    </a:effectLst>
                    <a:latin typeface="Lucida Console" panose="020B060904050402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Syllabus:</a:t>
                </a:r>
                <a:endParaRPr lang="en-AU" sz="1292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9" name="Text Box 27">
            <a:extLst>
              <a:ext uri="{FF2B5EF4-FFF2-40B4-BE49-F238E27FC236}">
                <a16:creationId xmlns:a16="http://schemas.microsoft.com/office/drawing/2014/main" id="{EA02C789-E1B5-EE42-8B4B-0863B1C47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4068" y="1697390"/>
            <a:ext cx="5164106" cy="112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4933" indent="-244933" fontAlgn="base">
              <a:buAutoNum type="arabicPeriod"/>
            </a:pPr>
            <a:r>
              <a:rPr lang="en-AU" sz="1286" dirty="0"/>
              <a:t>The spread of a specific disease involves a range of interrelated factors, including, growth of the pathogen population, density of the host population and mode of transmission </a:t>
            </a:r>
          </a:p>
          <a:p>
            <a:pPr marL="244933" indent="-244933" fontAlgn="base">
              <a:buAutoNum type="arabicPeriod"/>
            </a:pPr>
            <a:r>
              <a:rPr lang="en-AU" sz="1286" dirty="0"/>
              <a:t>Transmission and spread of disease is facilitated by regional and global movement of organisms. </a:t>
            </a:r>
          </a:p>
          <a:p>
            <a:pPr marL="244933" indent="-244933" fontAlgn="base">
              <a:buAutoNum type="arabicPeriod"/>
            </a:pPr>
            <a:r>
              <a:rPr lang="en-AU" sz="1286" dirty="0"/>
              <a:t>The distribution of mosquito-borne diseases may be affected by global climatic changes </a:t>
            </a:r>
          </a:p>
          <a:p>
            <a:pPr marL="244933" indent="-244933" fontAlgn="base">
              <a:buAutoNum type="arabicPeriod"/>
            </a:pPr>
            <a:r>
              <a:rPr lang="en-AU" sz="1286" dirty="0"/>
              <a:t>Many pathogens evolve rapidly in a changing environment </a:t>
            </a:r>
          </a:p>
          <a:p>
            <a:pPr marL="244933" indent="-244933" fontAlgn="base">
              <a:buAutoNum type="arabicPeriod"/>
            </a:pPr>
            <a:r>
              <a:rPr lang="en-AU" sz="1286" dirty="0"/>
              <a:t>Susceptibility of urban areas to epidemics and pandemics of infectious disease can be due to population density, variation in living conditions and healthcare provisions (SHE) - this is linked to host factors</a:t>
            </a:r>
          </a:p>
          <a:p>
            <a:pPr fontAlgn="base"/>
            <a:endParaRPr lang="en-AU" sz="1286" dirty="0"/>
          </a:p>
          <a:p>
            <a:pPr marL="244933" indent="-244933" fontAlgn="base">
              <a:buFont typeface="+mj-lt"/>
              <a:buAutoNum type="arabicPeriod"/>
            </a:pPr>
            <a:r>
              <a:rPr lang="en-AU" sz="1286" dirty="0"/>
              <a:t>Describe how the spread of each of the 10 diseases are affected by:</a:t>
            </a:r>
          </a:p>
          <a:p>
            <a:pPr marL="571511" lvl="1" indent="-244933" fontAlgn="base">
              <a:buFont typeface="+mj-lt"/>
              <a:buAutoNum type="alphaLcParenR"/>
            </a:pPr>
            <a:r>
              <a:rPr lang="en-AU" sz="1286" dirty="0"/>
              <a:t>The characteristics of the pathogen (life cycle, replication, incubation period)</a:t>
            </a:r>
          </a:p>
          <a:p>
            <a:pPr marL="571511" lvl="1" indent="-244933" fontAlgn="base">
              <a:buFont typeface="+mj-lt"/>
              <a:buAutoNum type="alphaLcParenR"/>
            </a:pPr>
            <a:r>
              <a:rPr lang="en-AU" sz="1286" dirty="0"/>
              <a:t>Host factors,</a:t>
            </a:r>
          </a:p>
          <a:p>
            <a:pPr marL="571511" lvl="1" indent="-244933" fontAlgn="base">
              <a:buFont typeface="+mj-lt"/>
              <a:buAutoNum type="alphaLcParenR"/>
            </a:pPr>
            <a:r>
              <a:rPr lang="en-AU" sz="1286" dirty="0"/>
              <a:t>The mode of transmission of the disease </a:t>
            </a:r>
          </a:p>
          <a:p>
            <a:pPr marL="571511" lvl="1" indent="-244933" fontAlgn="base">
              <a:buFont typeface="+mj-lt"/>
              <a:buAutoNum type="alphaLcParenR"/>
            </a:pPr>
            <a:r>
              <a:rPr lang="en-AU" sz="1286" dirty="0"/>
              <a:t>Evolution of pathogens</a:t>
            </a:r>
          </a:p>
          <a:p>
            <a:pPr marL="244933" indent="-244933" fontAlgn="base">
              <a:buFont typeface="+mj-lt"/>
              <a:buAutoNum type="arabicPeriod"/>
            </a:pPr>
            <a:r>
              <a:rPr lang="en-AU" sz="1286" dirty="0"/>
              <a:t>Describe how globalisation has lead to an increase in the spread of diseases</a:t>
            </a:r>
          </a:p>
          <a:p>
            <a:pPr marL="244933" indent="-244933" fontAlgn="base">
              <a:buFont typeface="+mj-lt"/>
              <a:buAutoNum type="arabicPeriod"/>
            </a:pPr>
            <a:r>
              <a:rPr lang="en-AU" sz="1286" dirty="0"/>
              <a:t>Describe how the distribution of RRV and Malaria may be affected by climate change</a:t>
            </a:r>
          </a:p>
          <a:p>
            <a:pPr fontAlgn="base"/>
            <a:endParaRPr lang="en-AU" sz="1286" dirty="0"/>
          </a:p>
        </p:txBody>
      </p:sp>
    </p:spTree>
    <p:extLst>
      <p:ext uri="{BB962C8B-B14F-4D97-AF65-F5344CB8AC3E}">
        <p14:creationId xmlns:p14="http://schemas.microsoft.com/office/powerpoint/2010/main" val="2426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-274807" y="-318239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4693" y="495829"/>
          <a:ext cx="9692641" cy="6021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25">
                  <a:extLst>
                    <a:ext uri="{9D8B030D-6E8A-4147-A177-3AD203B41FA5}">
                      <a16:colId xmlns:a16="http://schemas.microsoft.com/office/drawing/2014/main" val="1203632676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686393847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8836270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86954744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1923965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59565722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09812009"/>
                    </a:ext>
                  </a:extLst>
                </a:gridCol>
              </a:tblGrid>
              <a:tr h="264886">
                <a:tc rowSpan="2">
                  <a:txBody>
                    <a:bodyPr/>
                    <a:lstStyle/>
                    <a:p>
                      <a:r>
                        <a:rPr lang="en-AU" sz="900" dirty="0"/>
                        <a:t>Disease</a:t>
                      </a:r>
                    </a:p>
                  </a:txBody>
                  <a:tcPr marL="65314" marR="65314" marT="32657" marB="32657"/>
                </a:tc>
                <a:tc gridSpan="6">
                  <a:txBody>
                    <a:bodyPr/>
                    <a:lstStyle/>
                    <a:p>
                      <a:r>
                        <a:rPr lang="en-AU" sz="900" dirty="0"/>
                        <a:t>Factors Affecting the Spread of the Disease</a:t>
                      </a:r>
                    </a:p>
                  </a:txBody>
                  <a:tcPr marL="65314" marR="65314" marT="32657" marB="3265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31594"/>
                  </a:ext>
                </a:extLst>
              </a:tr>
              <a:tr h="587829">
                <a:tc v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Pathogen</a:t>
                      </a:r>
                      <a:r>
                        <a:rPr lang="en-AU" sz="900" baseline="0" dirty="0"/>
                        <a:t> (growth of the pathogen, life cycle – dormant period?, incubation period,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Evolution – resistance to drugs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Environment (globalisation, urbanisation, infrastructure)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Climate Change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Host Population (host density,</a:t>
                      </a:r>
                      <a:r>
                        <a:rPr lang="en-AU" sz="900" baseline="0" dirty="0"/>
                        <a:t> living conditions, healthcare provisions)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168863839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3044050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94456339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20A16-A537-174E-96CF-6318AF86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82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-274807" y="-318239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4693" y="495829"/>
          <a:ext cx="9692641" cy="6021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25">
                  <a:extLst>
                    <a:ext uri="{9D8B030D-6E8A-4147-A177-3AD203B41FA5}">
                      <a16:colId xmlns:a16="http://schemas.microsoft.com/office/drawing/2014/main" val="1203632676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686393847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8836270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86954744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1923965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59565722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09812009"/>
                    </a:ext>
                  </a:extLst>
                </a:gridCol>
              </a:tblGrid>
              <a:tr h="264886">
                <a:tc rowSpan="2">
                  <a:txBody>
                    <a:bodyPr/>
                    <a:lstStyle/>
                    <a:p>
                      <a:r>
                        <a:rPr lang="en-AU" sz="900" dirty="0"/>
                        <a:t>Disease</a:t>
                      </a:r>
                    </a:p>
                  </a:txBody>
                  <a:tcPr marL="65314" marR="65314" marT="32657" marB="32657"/>
                </a:tc>
                <a:tc gridSpan="6">
                  <a:txBody>
                    <a:bodyPr/>
                    <a:lstStyle/>
                    <a:p>
                      <a:r>
                        <a:rPr lang="en-AU" sz="900" dirty="0"/>
                        <a:t>Factors Affecting the Spread of the Disease</a:t>
                      </a:r>
                    </a:p>
                  </a:txBody>
                  <a:tcPr marL="65314" marR="65314" marT="32657" marB="3265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31594"/>
                  </a:ext>
                </a:extLst>
              </a:tr>
              <a:tr h="587829">
                <a:tc v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Pathogen</a:t>
                      </a:r>
                      <a:r>
                        <a:rPr lang="en-AU" sz="900" baseline="0" dirty="0"/>
                        <a:t> (growth of the pathogen, life cycle – dormant period?, incubation period,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Evolution – resistance to drugs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Environment (globalisation, urbanisation, infrastructure)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Climate Change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Host Population (host density,</a:t>
                      </a:r>
                      <a:r>
                        <a:rPr lang="en-AU" sz="900" baseline="0" dirty="0"/>
                        <a:t> living conditions, healthcare provisions)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168863839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3044050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94456339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20A16-A537-174E-96CF-6318AF86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82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-274807" y="-318239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4693" y="495829"/>
          <a:ext cx="9692641" cy="6021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25">
                  <a:extLst>
                    <a:ext uri="{9D8B030D-6E8A-4147-A177-3AD203B41FA5}">
                      <a16:colId xmlns:a16="http://schemas.microsoft.com/office/drawing/2014/main" val="1203632676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686393847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8836270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86954744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1923965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59565722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09812009"/>
                    </a:ext>
                  </a:extLst>
                </a:gridCol>
              </a:tblGrid>
              <a:tr h="264886">
                <a:tc rowSpan="2">
                  <a:txBody>
                    <a:bodyPr/>
                    <a:lstStyle/>
                    <a:p>
                      <a:r>
                        <a:rPr lang="en-AU" sz="900" dirty="0"/>
                        <a:t>Disease</a:t>
                      </a:r>
                    </a:p>
                  </a:txBody>
                  <a:tcPr marL="65314" marR="65314" marT="32657" marB="32657"/>
                </a:tc>
                <a:tc gridSpan="6">
                  <a:txBody>
                    <a:bodyPr/>
                    <a:lstStyle/>
                    <a:p>
                      <a:r>
                        <a:rPr lang="en-AU" sz="900" dirty="0"/>
                        <a:t>Factors Affecting the Spread of the Disease</a:t>
                      </a:r>
                    </a:p>
                  </a:txBody>
                  <a:tcPr marL="65314" marR="65314" marT="32657" marB="3265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31594"/>
                  </a:ext>
                </a:extLst>
              </a:tr>
              <a:tr h="587829">
                <a:tc v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Pathogen</a:t>
                      </a:r>
                      <a:r>
                        <a:rPr lang="en-AU" sz="900" baseline="0" dirty="0"/>
                        <a:t> (growth of the pathogen, life cycle – dormant period?, incubation period,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Evolution – resistance to drugs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Environment (globalisation, urbanisation, infrastructure)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Climate Change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Host Population (host density,</a:t>
                      </a:r>
                      <a:r>
                        <a:rPr lang="en-AU" sz="900" baseline="0" dirty="0"/>
                        <a:t> living conditions, healthcare provisions)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168863839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3044050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94456339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20A16-A537-174E-96CF-6318AF86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5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-274807" y="-318239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4693" y="495829"/>
          <a:ext cx="9692641" cy="6021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25">
                  <a:extLst>
                    <a:ext uri="{9D8B030D-6E8A-4147-A177-3AD203B41FA5}">
                      <a16:colId xmlns:a16="http://schemas.microsoft.com/office/drawing/2014/main" val="1203632676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686393847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8836270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86954744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1923965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59565722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09812009"/>
                    </a:ext>
                  </a:extLst>
                </a:gridCol>
              </a:tblGrid>
              <a:tr h="264886">
                <a:tc rowSpan="2">
                  <a:txBody>
                    <a:bodyPr/>
                    <a:lstStyle/>
                    <a:p>
                      <a:r>
                        <a:rPr lang="en-AU" sz="900" dirty="0"/>
                        <a:t>Disease</a:t>
                      </a:r>
                    </a:p>
                  </a:txBody>
                  <a:tcPr marL="65314" marR="65314" marT="32657" marB="32657"/>
                </a:tc>
                <a:tc gridSpan="6">
                  <a:txBody>
                    <a:bodyPr/>
                    <a:lstStyle/>
                    <a:p>
                      <a:r>
                        <a:rPr lang="en-AU" sz="900" dirty="0"/>
                        <a:t>Factors Affecting the Spread of the Disease</a:t>
                      </a:r>
                    </a:p>
                  </a:txBody>
                  <a:tcPr marL="65314" marR="65314" marT="32657" marB="3265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31594"/>
                  </a:ext>
                </a:extLst>
              </a:tr>
              <a:tr h="587829">
                <a:tc v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Pathogen</a:t>
                      </a:r>
                      <a:r>
                        <a:rPr lang="en-AU" sz="900" baseline="0" dirty="0"/>
                        <a:t> (growth of the pathogen, life cycle – dormant period?, incubation period,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Evolution – resistance to drugs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Environment (globalisation, urbanisation, infrastructure)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Climate Change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Host Population (host density,</a:t>
                      </a:r>
                      <a:r>
                        <a:rPr lang="en-AU" sz="900" baseline="0" dirty="0"/>
                        <a:t> living conditions, healthcare provisions)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168863839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3044050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94456339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20A16-A537-174E-96CF-6318AF86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3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55287B-7FC5-0949-A3BB-A367F41CA2C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0" b="92224"/>
          <a:stretch/>
        </p:blipFill>
        <p:spPr bwMode="auto">
          <a:xfrm>
            <a:off x="559556" y="499609"/>
            <a:ext cx="4203289" cy="37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468855-C9B8-AA48-940D-B8B1316D5CE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4" b="91149"/>
          <a:stretch/>
        </p:blipFill>
        <p:spPr bwMode="auto">
          <a:xfrm>
            <a:off x="4919929" y="499609"/>
            <a:ext cx="4127006" cy="3767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5C8ED13-5CBB-9340-811B-EF24D32AE3F9}"/>
              </a:ext>
            </a:extLst>
          </p:cNvPr>
          <p:cNvSpPr txBox="1">
            <a:spLocks/>
          </p:cNvSpPr>
          <p:nvPr/>
        </p:nvSpPr>
        <p:spPr>
          <a:xfrm>
            <a:off x="260048" y="-330334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Practice Exam Questions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0763E-1F63-4546-B8BA-13CC668F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4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>
            <a:extLst>
              <a:ext uri="{FF2B5EF4-FFF2-40B4-BE49-F238E27FC236}">
                <a16:creationId xmlns:a16="http://schemas.microsoft.com/office/drawing/2014/main" id="{C588BACD-B30B-364E-8996-7DBE1C9AC7CA}"/>
              </a:ext>
            </a:extLst>
          </p:cNvPr>
          <p:cNvSpPr txBox="1"/>
          <p:nvPr/>
        </p:nvSpPr>
        <p:spPr>
          <a:xfrm>
            <a:off x="32940" y="327987"/>
            <a:ext cx="2749061" cy="726831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2769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Elephant Pr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Spread of Disease</a:t>
            </a:r>
            <a:endParaRPr lang="en-AU" sz="276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4902" y="4019446"/>
            <a:ext cx="1711594" cy="6330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108" b="1" dirty="0">
                <a:latin typeface="+mn-lt"/>
              </a:rPr>
              <a:t/>
            </a:r>
            <a:br>
              <a:rPr lang="en-AU" sz="1108" b="1" dirty="0">
                <a:latin typeface="+mn-lt"/>
              </a:rPr>
            </a:br>
            <a: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108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BCC52-BDFC-3540-9F0E-AC0BABCF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381899" y="203580"/>
            <a:ext cx="3058366" cy="10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57" b="1" dirty="0"/>
              <a:t>Biology WA UNITS 3 &amp; 4</a:t>
            </a:r>
          </a:p>
          <a:p>
            <a:r>
              <a:rPr lang="en-AU" sz="857" dirty="0"/>
              <a:t>Reading</a:t>
            </a:r>
          </a:p>
          <a:p>
            <a:r>
              <a:rPr lang="en-AU" sz="857" dirty="0"/>
              <a:t>Chapter 13 431 – 468</a:t>
            </a:r>
          </a:p>
          <a:p>
            <a:endParaRPr lang="en-AU" sz="857" dirty="0"/>
          </a:p>
          <a:p>
            <a:r>
              <a:rPr lang="en-AU" sz="857" dirty="0"/>
              <a:t>Questions</a:t>
            </a:r>
          </a:p>
          <a:p>
            <a:r>
              <a:rPr lang="en-AU" altLang="en-US" sz="857" dirty="0"/>
              <a:t>Set 13.4 page 458 Q1-7</a:t>
            </a:r>
          </a:p>
          <a:p>
            <a:r>
              <a:rPr lang="en-AU" altLang="en-US" sz="857" dirty="0"/>
              <a:t>Complete Chapter Review Questions to revise content taught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8F6880F-B6D1-3F4F-A416-C0C373766C63}"/>
              </a:ext>
            </a:extLst>
          </p:cNvPr>
          <p:cNvSpPr txBox="1">
            <a:spLocks noChangeArrowheads="1"/>
          </p:cNvSpPr>
          <p:nvPr/>
        </p:nvSpPr>
        <p:spPr>
          <a:xfrm>
            <a:off x="584090" y="1465872"/>
            <a:ext cx="8940910" cy="63304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Vocabulary Check: </a:t>
            </a:r>
            <a:r>
              <a:rPr lang="en-AU" sz="1108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Define the following terms:</a:t>
            </a:r>
          </a:p>
          <a:p>
            <a:pPr>
              <a:lnSpc>
                <a:spcPct val="100000"/>
              </a:lnSpc>
              <a:defRPr/>
            </a:pPr>
            <a:r>
              <a:rPr lang="en-AU" sz="1108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Pathogenicity, virulence, endemic disease, outbreak, epidemic, pandemic and spread</a:t>
            </a:r>
          </a:p>
          <a:p>
            <a:pPr>
              <a:lnSpc>
                <a:spcPct val="100000"/>
              </a:lnSpc>
              <a:defRPr/>
            </a:pPr>
            <a:r>
              <a:rPr lang="en-AU" sz="1108" dirty="0"/>
              <a:t/>
            </a:r>
            <a:br>
              <a:rPr lang="en-AU" sz="1108" dirty="0"/>
            </a:br>
            <a: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108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AFBF2B-CCC3-3546-BB68-9723244D7E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1855"/>
              </p:ext>
            </p:extLst>
          </p:nvPr>
        </p:nvGraphicFramePr>
        <p:xfrm>
          <a:off x="290945" y="1790568"/>
          <a:ext cx="9385069" cy="469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5227">
                  <a:extLst>
                    <a:ext uri="{9D8B030D-6E8A-4147-A177-3AD203B41FA5}">
                      <a16:colId xmlns:a16="http://schemas.microsoft.com/office/drawing/2014/main" val="93236958"/>
                    </a:ext>
                  </a:extLst>
                </a:gridCol>
                <a:gridCol w="8529842">
                  <a:extLst>
                    <a:ext uri="{9D8B030D-6E8A-4147-A177-3AD203B41FA5}">
                      <a16:colId xmlns:a16="http://schemas.microsoft.com/office/drawing/2014/main" val="2643125333"/>
                    </a:ext>
                  </a:extLst>
                </a:gridCol>
              </a:tblGrid>
              <a:tr h="281274">
                <a:tc>
                  <a:txBody>
                    <a:bodyPr/>
                    <a:lstStyle/>
                    <a:p>
                      <a:r>
                        <a:rPr lang="en-AU" sz="900">
                          <a:effectLst/>
                        </a:rPr>
                        <a:t>Key Terms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r>
                        <a:rPr lang="en-AU" sz="900">
                          <a:effectLst/>
                        </a:rPr>
                        <a:t>Definition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4254210515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Pathogenicity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589340493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Virulence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604324950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Endemic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2265611382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Outbreak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2854518812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Epidemic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4287438100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Pandemic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1362804644"/>
                  </a:ext>
                </a:extLst>
              </a:tr>
              <a:tr h="630298">
                <a:tc>
                  <a:txBody>
                    <a:bodyPr/>
                    <a:lstStyle/>
                    <a:p>
                      <a:r>
                        <a:rPr lang="en-AU" sz="900" dirty="0">
                          <a:effectLst/>
                        </a:rPr>
                        <a:t>Spread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tc>
                  <a:txBody>
                    <a:bodyPr/>
                    <a:lstStyle/>
                    <a:p>
                      <a:endParaRPr lang="en-A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96" marR="17796" marT="0" marB="0"/>
                </a:tc>
                <a:extLst>
                  <a:ext uri="{0D108BD9-81ED-4DB2-BD59-A6C34878D82A}">
                    <a16:rowId xmlns:a16="http://schemas.microsoft.com/office/drawing/2014/main" val="2936629500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E1A0DE44-94ED-414E-8B04-960122F3B6B2}"/>
              </a:ext>
            </a:extLst>
          </p:cNvPr>
          <p:cNvSpPr txBox="1"/>
          <p:nvPr/>
        </p:nvSpPr>
        <p:spPr>
          <a:xfrm>
            <a:off x="5683899" y="215363"/>
            <a:ext cx="3058366" cy="4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857" b="1" dirty="0"/>
              <a:t>Biozone</a:t>
            </a:r>
          </a:p>
          <a:p>
            <a:pPr fontAlgn="base"/>
            <a:r>
              <a:rPr lang="en-AU" sz="857" dirty="0"/>
              <a:t>The Nature of Pathogens: 75 </a:t>
            </a:r>
          </a:p>
          <a:p>
            <a:pPr fontAlgn="base"/>
            <a:r>
              <a:rPr lang="en-AU" sz="857" dirty="0"/>
              <a:t>The Nature of Pathogens: 76 </a:t>
            </a:r>
          </a:p>
        </p:txBody>
      </p:sp>
    </p:spTree>
    <p:extLst>
      <p:ext uri="{BB962C8B-B14F-4D97-AF65-F5344CB8AC3E}">
        <p14:creationId xmlns:p14="http://schemas.microsoft.com/office/powerpoint/2010/main" val="125221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74607C-4167-D14E-9161-7EFB5E351B35}"/>
              </a:ext>
            </a:extLst>
          </p:cNvPr>
          <p:cNvSpPr txBox="1">
            <a:spLocks noChangeArrowheads="1"/>
          </p:cNvSpPr>
          <p:nvPr/>
        </p:nvSpPr>
        <p:spPr>
          <a:xfrm>
            <a:off x="590516" y="217151"/>
            <a:ext cx="8521103" cy="63304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1: </a:t>
            </a:r>
            <a:r>
              <a:rPr lang="en-AU" sz="1108" b="1" kern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a the characteristics of the pathogen can influence the spread of the disease it causes</a:t>
            </a:r>
            <a: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108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899952"/>
              </p:ext>
            </p:extLst>
          </p:nvPr>
        </p:nvGraphicFramePr>
        <p:xfrm>
          <a:off x="232756" y="681365"/>
          <a:ext cx="9484824" cy="59669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0804">
                  <a:extLst>
                    <a:ext uri="{9D8B030D-6E8A-4147-A177-3AD203B41FA5}">
                      <a16:colId xmlns:a16="http://schemas.microsoft.com/office/drawing/2014/main" val="1568416088"/>
                    </a:ext>
                  </a:extLst>
                </a:gridCol>
                <a:gridCol w="1580804">
                  <a:extLst>
                    <a:ext uri="{9D8B030D-6E8A-4147-A177-3AD203B41FA5}">
                      <a16:colId xmlns:a16="http://schemas.microsoft.com/office/drawing/2014/main" val="4060553322"/>
                    </a:ext>
                  </a:extLst>
                </a:gridCol>
                <a:gridCol w="1580804">
                  <a:extLst>
                    <a:ext uri="{9D8B030D-6E8A-4147-A177-3AD203B41FA5}">
                      <a16:colId xmlns:a16="http://schemas.microsoft.com/office/drawing/2014/main" val="1076043713"/>
                    </a:ext>
                  </a:extLst>
                </a:gridCol>
                <a:gridCol w="1580804">
                  <a:extLst>
                    <a:ext uri="{9D8B030D-6E8A-4147-A177-3AD203B41FA5}">
                      <a16:colId xmlns:a16="http://schemas.microsoft.com/office/drawing/2014/main" val="3415085368"/>
                    </a:ext>
                  </a:extLst>
                </a:gridCol>
                <a:gridCol w="1580804">
                  <a:extLst>
                    <a:ext uri="{9D8B030D-6E8A-4147-A177-3AD203B41FA5}">
                      <a16:colId xmlns:a16="http://schemas.microsoft.com/office/drawing/2014/main" val="1420417013"/>
                    </a:ext>
                  </a:extLst>
                </a:gridCol>
                <a:gridCol w="1580804">
                  <a:extLst>
                    <a:ext uri="{9D8B030D-6E8A-4147-A177-3AD203B41FA5}">
                      <a16:colId xmlns:a16="http://schemas.microsoft.com/office/drawing/2014/main" val="2542822438"/>
                    </a:ext>
                  </a:extLst>
                </a:gridCol>
              </a:tblGrid>
              <a:tr h="335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Growth of Pathogen Population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>
                          <a:effectLst/>
                        </a:rPr>
                        <a:t>Virulence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>
                          <a:effectLst/>
                        </a:rPr>
                        <a:t>Pathogen Life Cycle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>
                          <a:effectLst/>
                        </a:rPr>
                        <a:t>Mode of transmission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>
                          <a:effectLst/>
                        </a:rPr>
                        <a:t>Infectious Dose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Evolution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extLst>
                  <a:ext uri="{0D108BD9-81ED-4DB2-BD59-A6C34878D82A}">
                    <a16:rowId xmlns:a16="http://schemas.microsoft.com/office/drawing/2014/main" val="135086720"/>
                  </a:ext>
                </a:extLst>
              </a:tr>
              <a:tr h="5631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 </a:t>
                      </a:r>
                      <a:r>
                        <a:rPr lang="en-AU" sz="900" b="1" dirty="0">
                          <a:effectLst/>
                        </a:rPr>
                        <a:t>Read page 451 Biology WA ATAR Units</a:t>
                      </a:r>
                      <a:r>
                        <a:rPr lang="en-AU" sz="900" b="1" baseline="0" dirty="0">
                          <a:effectLst/>
                        </a:rPr>
                        <a:t> 3 &amp; 4 to describe how growth of pathogen population affects the spread of a disease</a:t>
                      </a:r>
                      <a:endParaRPr lang="en-A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 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 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 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 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 </a:t>
                      </a:r>
                      <a:endParaRPr lang="en-A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18" marR="40718" marT="0" marB="0"/>
                </a:tc>
                <a:extLst>
                  <a:ext uri="{0D108BD9-81ED-4DB2-BD59-A6C34878D82A}">
                    <a16:rowId xmlns:a16="http://schemas.microsoft.com/office/drawing/2014/main" val="12561519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5A794F-32E5-6C46-A320-11239270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1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74607C-4167-D14E-9161-7EFB5E351B35}"/>
              </a:ext>
            </a:extLst>
          </p:cNvPr>
          <p:cNvSpPr txBox="1">
            <a:spLocks noChangeArrowheads="1"/>
          </p:cNvSpPr>
          <p:nvPr/>
        </p:nvSpPr>
        <p:spPr>
          <a:xfrm>
            <a:off x="590516" y="188411"/>
            <a:ext cx="8521103" cy="63304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 </a:t>
            </a:r>
            <a:r>
              <a:rPr lang="en-AU" sz="1108" b="1" kern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the mode of transmission of a particular pathogen can influence the spread of disease</a:t>
            </a:r>
            <a: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108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73F1325-4682-B746-9413-79FDAE8DEA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090498"/>
              </p:ext>
            </p:extLst>
          </p:nvPr>
        </p:nvGraphicFramePr>
        <p:xfrm>
          <a:off x="133005" y="642809"/>
          <a:ext cx="9617824" cy="5805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458">
                  <a:extLst>
                    <a:ext uri="{9D8B030D-6E8A-4147-A177-3AD203B41FA5}">
                      <a16:colId xmlns:a16="http://schemas.microsoft.com/office/drawing/2014/main" val="1152216115"/>
                    </a:ext>
                  </a:extLst>
                </a:gridCol>
                <a:gridCol w="1401319">
                  <a:extLst>
                    <a:ext uri="{9D8B030D-6E8A-4147-A177-3AD203B41FA5}">
                      <a16:colId xmlns:a16="http://schemas.microsoft.com/office/drawing/2014/main" val="16987679"/>
                    </a:ext>
                  </a:extLst>
                </a:gridCol>
                <a:gridCol w="912374">
                  <a:extLst>
                    <a:ext uri="{9D8B030D-6E8A-4147-A177-3AD203B41FA5}">
                      <a16:colId xmlns:a16="http://schemas.microsoft.com/office/drawing/2014/main" val="1045139206"/>
                    </a:ext>
                  </a:extLst>
                </a:gridCol>
                <a:gridCol w="3138906">
                  <a:extLst>
                    <a:ext uri="{9D8B030D-6E8A-4147-A177-3AD203B41FA5}">
                      <a16:colId xmlns:a16="http://schemas.microsoft.com/office/drawing/2014/main" val="3437173378"/>
                    </a:ext>
                  </a:extLst>
                </a:gridCol>
                <a:gridCol w="3178767">
                  <a:extLst>
                    <a:ext uri="{9D8B030D-6E8A-4147-A177-3AD203B41FA5}">
                      <a16:colId xmlns:a16="http://schemas.microsoft.com/office/drawing/2014/main" val="2607415616"/>
                    </a:ext>
                  </a:extLst>
                </a:gridCol>
              </a:tblGrid>
              <a:tr h="377009">
                <a:tc>
                  <a:txBody>
                    <a:bodyPr/>
                    <a:lstStyle/>
                    <a:p>
                      <a:r>
                        <a:rPr lang="en-US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Example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Example of Disease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How Disease is transmitted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Effect on the Spread of the Disease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18871504"/>
                  </a:ext>
                </a:extLst>
              </a:tr>
              <a:tr h="1809645">
                <a:tc>
                  <a:txBody>
                    <a:bodyPr/>
                    <a:lstStyle/>
                    <a:p>
                      <a:r>
                        <a:rPr lang="en-US" sz="900" dirty="0"/>
                        <a:t>Direct Contact</a:t>
                      </a:r>
                    </a:p>
                    <a:p>
                      <a:endParaRPr lang="en-US" sz="900" dirty="0"/>
                    </a:p>
                    <a:p>
                      <a:r>
                        <a:rPr lang="en-US" sz="900" dirty="0"/>
                        <a:t>(Direct Transmission)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Through direct contact with bodily fluids (i.e. sperm, blood)</a:t>
                      </a: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HIV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Spread through direct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dirty="0"/>
                        <a:t>contact between an affected host &amp; susceptible host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Spread though direct</a:t>
                      </a:r>
                      <a:r>
                        <a:rPr lang="en-US" sz="900" baseline="0" dirty="0"/>
                        <a:t> contact with bodily fluids through sexual transmission</a:t>
                      </a:r>
                      <a:endParaRPr lang="en-US" sz="9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Spread</a:t>
                      </a:r>
                      <a:r>
                        <a:rPr lang="en-US" sz="900" baseline="0" dirty="0"/>
                        <a:t> influenced by host behavior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/>
                        <a:t>Spread faster when certain </a:t>
                      </a:r>
                      <a:r>
                        <a:rPr lang="en-US" sz="900" baseline="0" dirty="0" err="1"/>
                        <a:t>behaviour</a:t>
                      </a:r>
                      <a:r>
                        <a:rPr lang="en-US" sz="900" baseline="0" dirty="0"/>
                        <a:t> are common (unprotected sex)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522744981"/>
                  </a:ext>
                </a:extLst>
              </a:tr>
              <a:tr h="1809645">
                <a:tc>
                  <a:txBody>
                    <a:bodyPr/>
                    <a:lstStyle/>
                    <a:p>
                      <a:r>
                        <a:rPr lang="en-US" sz="900" dirty="0"/>
                        <a:t>Close Contact</a:t>
                      </a:r>
                    </a:p>
                    <a:p>
                      <a:endParaRPr lang="en-US" sz="900" dirty="0"/>
                    </a:p>
                    <a:p>
                      <a:r>
                        <a:rPr lang="en-US" sz="900" dirty="0"/>
                        <a:t>(Direct Transmission)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Contact transmission or airborne</a:t>
                      </a:r>
                      <a:r>
                        <a:rPr lang="en-US" sz="900" baseline="0" dirty="0"/>
                        <a:t> droplets</a:t>
                      </a:r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Influenza, TB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Spread influenced by host behaviors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Spread influenced by host</a:t>
                      </a:r>
                      <a:r>
                        <a:rPr lang="en-US" sz="900" baseline="0" dirty="0"/>
                        <a:t> density</a:t>
                      </a:r>
                      <a:endParaRPr lang="en-US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088921143"/>
                  </a:ext>
                </a:extLst>
              </a:tr>
              <a:tr h="1809645">
                <a:tc>
                  <a:txBody>
                    <a:bodyPr/>
                    <a:lstStyle/>
                    <a:p>
                      <a:r>
                        <a:rPr lang="en-US" sz="900" dirty="0"/>
                        <a:t>Reservoir</a:t>
                      </a:r>
                    </a:p>
                    <a:p>
                      <a:endParaRPr lang="en-US" sz="9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(Direct Transmission)</a:t>
                      </a:r>
                    </a:p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Transmission via contact with an </a:t>
                      </a:r>
                      <a:r>
                        <a:rPr lang="en-US" sz="900" b="1" dirty="0"/>
                        <a:t>inanimate</a:t>
                      </a:r>
                      <a:r>
                        <a:rPr lang="en-US" sz="900" dirty="0"/>
                        <a:t> reservoir such as soil which is a reservoir for tetanus bacteria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Tetanus</a:t>
                      </a:r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23783452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6597DB-5E60-C247-BF26-BAB3C8C67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4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74607C-4167-D14E-9161-7EFB5E351B35}"/>
              </a:ext>
            </a:extLst>
          </p:cNvPr>
          <p:cNvSpPr txBox="1">
            <a:spLocks noChangeArrowheads="1"/>
          </p:cNvSpPr>
          <p:nvPr/>
        </p:nvSpPr>
        <p:spPr>
          <a:xfrm>
            <a:off x="590516" y="188411"/>
            <a:ext cx="8521103" cy="63304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 </a:t>
            </a:r>
            <a:r>
              <a:rPr lang="en-AU" sz="1108" b="1" kern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the mode of transmission of a particular pathogen can influence the spread of disease</a:t>
            </a:r>
            <a: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108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108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73F1325-4682-B746-9413-79FDAE8DEA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283117"/>
              </p:ext>
            </p:extLst>
          </p:nvPr>
        </p:nvGraphicFramePr>
        <p:xfrm>
          <a:off x="149629" y="576666"/>
          <a:ext cx="9601199" cy="5847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753">
                  <a:extLst>
                    <a:ext uri="{9D8B030D-6E8A-4147-A177-3AD203B41FA5}">
                      <a16:colId xmlns:a16="http://schemas.microsoft.com/office/drawing/2014/main" val="1152216115"/>
                    </a:ext>
                  </a:extLst>
                </a:gridCol>
                <a:gridCol w="1398896">
                  <a:extLst>
                    <a:ext uri="{9D8B030D-6E8A-4147-A177-3AD203B41FA5}">
                      <a16:colId xmlns:a16="http://schemas.microsoft.com/office/drawing/2014/main" val="16987679"/>
                    </a:ext>
                  </a:extLst>
                </a:gridCol>
                <a:gridCol w="858315">
                  <a:extLst>
                    <a:ext uri="{9D8B030D-6E8A-4147-A177-3AD203B41FA5}">
                      <a16:colId xmlns:a16="http://schemas.microsoft.com/office/drawing/2014/main" val="1045139206"/>
                    </a:ext>
                  </a:extLst>
                </a:gridCol>
                <a:gridCol w="3185962">
                  <a:extLst>
                    <a:ext uri="{9D8B030D-6E8A-4147-A177-3AD203B41FA5}">
                      <a16:colId xmlns:a16="http://schemas.microsoft.com/office/drawing/2014/main" val="3437173378"/>
                    </a:ext>
                  </a:extLst>
                </a:gridCol>
                <a:gridCol w="3173273">
                  <a:extLst>
                    <a:ext uri="{9D8B030D-6E8A-4147-A177-3AD203B41FA5}">
                      <a16:colId xmlns:a16="http://schemas.microsoft.com/office/drawing/2014/main" val="2607415616"/>
                    </a:ext>
                  </a:extLst>
                </a:gridCol>
              </a:tblGrid>
              <a:tr h="379694">
                <a:tc>
                  <a:txBody>
                    <a:bodyPr/>
                    <a:lstStyle/>
                    <a:p>
                      <a:r>
                        <a:rPr lang="en-US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Example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Example of Disease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How Disease is transmitted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Effect on the Spread of the Disease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18871504"/>
                  </a:ext>
                </a:extLst>
              </a:tr>
              <a:tr h="1822530">
                <a:tc>
                  <a:txBody>
                    <a:bodyPr/>
                    <a:lstStyle/>
                    <a:p>
                      <a:r>
                        <a:rPr lang="en-US" sz="900" dirty="0"/>
                        <a:t>Water/Soil/Food borne</a:t>
                      </a:r>
                    </a:p>
                    <a:p>
                      <a:endParaRPr lang="en-US" sz="900" dirty="0"/>
                    </a:p>
                    <a:p>
                      <a:r>
                        <a:rPr lang="en-US" sz="900" dirty="0"/>
                        <a:t>(Indirect transmission)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Chytrid, Dieback, Bovine TB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454005136"/>
                  </a:ext>
                </a:extLst>
              </a:tr>
              <a:tr h="1822530">
                <a:tc>
                  <a:txBody>
                    <a:bodyPr/>
                    <a:lstStyle/>
                    <a:p>
                      <a:r>
                        <a:rPr lang="en-US" sz="900" dirty="0"/>
                        <a:t>Vector</a:t>
                      </a:r>
                    </a:p>
                    <a:p>
                      <a:endParaRPr lang="en-US" sz="900" dirty="0"/>
                    </a:p>
                    <a:p>
                      <a:r>
                        <a:rPr lang="en-US" sz="900" dirty="0"/>
                        <a:t>(Indirect transmission)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Malaria, Ross River Virus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956319680"/>
                  </a:ext>
                </a:extLst>
              </a:tr>
              <a:tr h="182253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Fomite &amp; Airborne droplets (aerosols)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(Indirect transmission)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Influenza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14286066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5E8FDA-44B0-C144-9197-413E2892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8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734447-8081-2242-A25B-1BFF3130A03D}"/>
              </a:ext>
            </a:extLst>
          </p:cNvPr>
          <p:cNvSpPr txBox="1">
            <a:spLocks/>
          </p:cNvSpPr>
          <p:nvPr/>
        </p:nvSpPr>
        <p:spPr>
          <a:xfrm>
            <a:off x="196907" y="-197287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Practice Exam Question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1049C5-6A33-7648-A8C7-D23BE7574F2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840"/>
          <a:stretch/>
        </p:blipFill>
        <p:spPr bwMode="auto">
          <a:xfrm>
            <a:off x="105467" y="806301"/>
            <a:ext cx="4449908" cy="48587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BB6BA1-51F3-E44B-BC03-318D630BC40E}"/>
              </a:ext>
            </a:extLst>
          </p:cNvPr>
          <p:cNvSpPr txBox="1"/>
          <p:nvPr/>
        </p:nvSpPr>
        <p:spPr>
          <a:xfrm>
            <a:off x="4844078" y="936056"/>
            <a:ext cx="4662714" cy="35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57" dirty="0">
                <a:solidFill>
                  <a:srgbClr val="000000"/>
                </a:solidFill>
                <a:latin typeface="Arial" panose="020B0604020202020204" pitchFamily="34" charset="0"/>
              </a:rPr>
              <a:t>Using bees as an example, explain the difference between direct and indirect transmission of disease.</a:t>
            </a:r>
            <a:r>
              <a:rPr lang="en-US" sz="857" dirty="0">
                <a:solidFill>
                  <a:srgbClr val="000000"/>
                </a:solidFill>
                <a:latin typeface="Calibri" panose="020F0502020204030204" pitchFamily="34" charset="0"/>
              </a:rPr>
              <a:t> 								</a:t>
            </a:r>
            <a:r>
              <a:rPr lang="en-US" sz="857" dirty="0" smtClean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  <a:r>
              <a:rPr lang="en-US" sz="857" dirty="0">
                <a:solidFill>
                  <a:srgbClr val="000000"/>
                </a:solidFill>
                <a:latin typeface="Arial" panose="020B0604020202020204" pitchFamily="34" charset="0"/>
              </a:rPr>
              <a:t>marks) </a:t>
            </a:r>
            <a:endParaRPr lang="en-US" sz="857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6FD05D-75DB-5948-BC80-EF89A069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8ECE6EE1-816B-1840-B247-1703FE05DDA4}"/>
              </a:ext>
            </a:extLst>
          </p:cNvPr>
          <p:cNvSpPr txBox="1">
            <a:spLocks/>
          </p:cNvSpPr>
          <p:nvPr/>
        </p:nvSpPr>
        <p:spPr>
          <a:xfrm>
            <a:off x="542519" y="168577"/>
            <a:ext cx="8602171" cy="650049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3: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  <a:r>
              <a:rPr lang="en-AU" sz="1108" b="1" kern="0" dirty="0">
                <a:latin typeface="Calibri" panose="020F0502020204030204" pitchFamily="34" charset="0"/>
                <a:cs typeface="Times New Roman" panose="02020603050405020304" pitchFamily="18" charset="0"/>
              </a:rPr>
              <a:t>Describe how the environment the host population is living in can influence the spread of disease</a:t>
            </a:r>
            <a:endParaRPr lang="en-AU" sz="1108" b="1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D6CAA638-E8CC-E442-A0E0-2A29477F0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528467"/>
              </p:ext>
            </p:extLst>
          </p:nvPr>
        </p:nvGraphicFramePr>
        <p:xfrm>
          <a:off x="174567" y="661411"/>
          <a:ext cx="9584575" cy="2149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6DEE01-0473-F948-A07C-93AE33B2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2" descr="Map of climate change and malaria. As the climate changes, more areas further from the equator will become suitable for malaria.">
            <a:extLst>
              <a:ext uri="{FF2B5EF4-FFF2-40B4-BE49-F238E27FC236}">
                <a16:creationId xmlns:a16="http://schemas.microsoft.com/office/drawing/2014/main" id="{AC32B5FB-4E27-604C-8295-7C25129BE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714" y="5371832"/>
            <a:ext cx="2258075" cy="135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41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8ECE6EE1-816B-1840-B247-1703FE05DDA4}"/>
              </a:ext>
            </a:extLst>
          </p:cNvPr>
          <p:cNvSpPr txBox="1">
            <a:spLocks/>
          </p:cNvSpPr>
          <p:nvPr/>
        </p:nvSpPr>
        <p:spPr>
          <a:xfrm>
            <a:off x="542519" y="147843"/>
            <a:ext cx="8602171" cy="650049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4: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  <a:r>
              <a:rPr lang="en-AU" sz="1108" b="1" kern="0" dirty="0">
                <a:latin typeface="Calibri" panose="020F0502020204030204" pitchFamily="34" charset="0"/>
                <a:cs typeface="Times New Roman" panose="02020603050405020304" pitchFamily="18" charset="0"/>
              </a:rPr>
              <a:t>Describe how different host factors can influence the spread of disease</a:t>
            </a:r>
            <a:endParaRPr lang="en-AU" sz="1108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09B21B6-1298-9544-8CF0-DEBC06A997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3871017"/>
              </p:ext>
            </p:extLst>
          </p:nvPr>
        </p:nvGraphicFramePr>
        <p:xfrm>
          <a:off x="266007" y="1402084"/>
          <a:ext cx="9526386" cy="1661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128BC3-CDFB-C24F-9216-9374B2DF0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7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-274807" y="-318239"/>
            <a:ext cx="3045152" cy="1377353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108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r>
              <a:rPr lang="en-AU" sz="1108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108" b="1" dirty="0"/>
              <a:t> </a:t>
            </a:r>
          </a:p>
          <a:p>
            <a:pPr algn="ctr"/>
            <a:endParaRPr lang="en-AU" sz="1108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05079"/>
              </p:ext>
            </p:extLst>
          </p:nvPr>
        </p:nvGraphicFramePr>
        <p:xfrm>
          <a:off x="124693" y="495829"/>
          <a:ext cx="9692641" cy="6021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25">
                  <a:extLst>
                    <a:ext uri="{9D8B030D-6E8A-4147-A177-3AD203B41FA5}">
                      <a16:colId xmlns:a16="http://schemas.microsoft.com/office/drawing/2014/main" val="1203632676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686393847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8836270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86954744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1923965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359565722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3709812009"/>
                    </a:ext>
                  </a:extLst>
                </a:gridCol>
              </a:tblGrid>
              <a:tr h="264886">
                <a:tc rowSpan="2">
                  <a:txBody>
                    <a:bodyPr/>
                    <a:lstStyle/>
                    <a:p>
                      <a:r>
                        <a:rPr lang="en-AU" sz="900" dirty="0"/>
                        <a:t>Disease</a:t>
                      </a:r>
                    </a:p>
                  </a:txBody>
                  <a:tcPr marL="65314" marR="65314" marT="32657" marB="32657"/>
                </a:tc>
                <a:tc gridSpan="6">
                  <a:txBody>
                    <a:bodyPr/>
                    <a:lstStyle/>
                    <a:p>
                      <a:r>
                        <a:rPr lang="en-AU" sz="900" dirty="0"/>
                        <a:t>Factors Affecting the Spread of the Disease</a:t>
                      </a:r>
                    </a:p>
                  </a:txBody>
                  <a:tcPr marL="65314" marR="65314" marT="32657" marB="3265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31594"/>
                  </a:ext>
                </a:extLst>
              </a:tr>
              <a:tr h="587829">
                <a:tc v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Pathogen</a:t>
                      </a:r>
                      <a:r>
                        <a:rPr lang="en-AU" sz="900" baseline="0" dirty="0"/>
                        <a:t> (growth of the pathogen, life cycle – dormant period?, incubation period,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Evolution – resistance to drugs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Mode of Transmission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Environment (globalisation, urbanisation, infrastructure)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Climate Change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Host Population (host density,</a:t>
                      </a:r>
                      <a:r>
                        <a:rPr lang="en-AU" sz="900" baseline="0" dirty="0"/>
                        <a:t> living conditions, healthcare provisions)</a:t>
                      </a:r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168863839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73044050"/>
                  </a:ext>
                </a:extLst>
              </a:tr>
              <a:tr h="2571429"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94456339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20A16-A537-174E-96CF-6318AF86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35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63EC6E249DE43B3ABB3D14114859B" ma:contentTypeVersion="13" ma:contentTypeDescription="Create a new document." ma:contentTypeScope="" ma:versionID="99c02e9404b24da29d82897e19dd8156">
  <xsd:schema xmlns:xsd="http://www.w3.org/2001/XMLSchema" xmlns:xs="http://www.w3.org/2001/XMLSchema" xmlns:p="http://schemas.microsoft.com/office/2006/metadata/properties" xmlns:ns3="081ed5ae-0fcf-45ca-9e0f-fbac52cb9237" xmlns:ns4="8b1aca62-d085-4da7-a399-d54bef97b080" targetNamespace="http://schemas.microsoft.com/office/2006/metadata/properties" ma:root="true" ma:fieldsID="1f095fc3afc55f1869f5ccd943fb3e8c" ns3:_="" ns4:_="">
    <xsd:import namespace="081ed5ae-0fcf-45ca-9e0f-fbac52cb9237"/>
    <xsd:import namespace="8b1aca62-d085-4da7-a399-d54bef97b0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ed5ae-0fcf-45ca-9e0f-fbac52cb9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aca62-d085-4da7-a399-d54bef97b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72BC96-A01C-419D-AE8F-3E1CFB497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1ed5ae-0fcf-45ca-9e0f-fbac52cb9237"/>
    <ds:schemaRef ds:uri="8b1aca62-d085-4da7-a399-d54bef97b0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C86238-7D58-498C-8601-9787836180A1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081ed5ae-0fcf-45ca-9e0f-fbac52cb9237"/>
    <ds:schemaRef ds:uri="8b1aca62-d085-4da7-a399-d54bef97b08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7FB62A-85DA-4B6A-8B35-36AF43B6BB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1896</TotalTime>
  <Words>953</Words>
  <Application>Microsoft Office PowerPoint</Application>
  <PresentationFormat>A4 Paper (210x297 mm)</PresentationFormat>
  <Paragraphs>178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ＭＳ Ｐゴシック</vt:lpstr>
      <vt:lpstr>Arial</vt:lpstr>
      <vt:lpstr>Calibri</vt:lpstr>
      <vt:lpstr>Calibri Light</vt:lpstr>
      <vt:lpstr>Elephant Pro</vt:lpstr>
      <vt:lpstr>Lucida Console</vt:lpstr>
      <vt:lpstr>Times New Roman</vt:lpstr>
      <vt:lpstr>Office Theme</vt:lpstr>
      <vt:lpstr>Spread of Disease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RAYNER Elizabeth [Rossmoyne Senior High School]</dc:creator>
  <cp:lastModifiedBy>RAYNER Elizabeth [Rossmoyne Senior High School]</cp:lastModifiedBy>
  <cp:revision>29</cp:revision>
  <cp:lastPrinted>2022-07-18T02:53:10Z</cp:lastPrinted>
  <dcterms:created xsi:type="dcterms:W3CDTF">2021-06-28T02:05:29Z</dcterms:created>
  <dcterms:modified xsi:type="dcterms:W3CDTF">2022-07-18T02:55:14Z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0x0101004FF63EC6E249DE43B3ABB3D14114859B</vt:lpwstr>
  </property>
</Properties>
</file>